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Poppins" charset="1" panose="00000500000000000000"/>
      <p:regular r:id="rId16"/>
    </p:embeddedFont>
    <p:embeddedFont>
      <p:font typeface="Glacial Indifference" charset="1" panose="00000000000000000000"/>
      <p:regular r:id="rId17"/>
    </p:embeddedFont>
    <p:embeddedFont>
      <p:font typeface="Poppins Bold" charset="1" panose="000008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https://www.airflypolicy.com" TargetMode="External" Type="http://schemas.openxmlformats.org/officeDocument/2006/relationships/hyperlink"/><Relationship Id="rId4" Target="https://comunidad.espoesia.com/peggy_carter/book-the-best-american-vacation-packages-today/" TargetMode="External" Type="http://schemas.openxmlformats.org/officeDocument/2006/relationships/hyperlink"/><Relationship Id="rId5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https://www.airflypolicy.com/deals/american-airlines-vacation-packages" TargetMode="External" Type="http://schemas.openxmlformats.org/officeDocument/2006/relationships/hyperlink"/><Relationship Id="rId4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png" Type="http://schemas.openxmlformats.org/officeDocument/2006/relationships/image"/><Relationship Id="rId4" Target="../media/image17.png" Type="http://schemas.openxmlformats.org/officeDocument/2006/relationships/image"/><Relationship Id="rId5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029620" y="300284"/>
            <a:ext cx="2229680" cy="473781"/>
            <a:chOff x="0" y="0"/>
            <a:chExt cx="1386780" cy="2946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86780" cy="294675"/>
            </a:xfrm>
            <a:custGeom>
              <a:avLst/>
              <a:gdLst/>
              <a:ahLst/>
              <a:cxnLst/>
              <a:rect r="r" b="b" t="t" l="l"/>
              <a:pathLst>
                <a:path h="294675" w="1386780">
                  <a:moveTo>
                    <a:pt x="0" y="0"/>
                  </a:moveTo>
                  <a:lnTo>
                    <a:pt x="1386780" y="0"/>
                  </a:lnTo>
                  <a:lnTo>
                    <a:pt x="1386780" y="294675"/>
                  </a:lnTo>
                  <a:lnTo>
                    <a:pt x="0" y="294675"/>
                  </a:lnTo>
                  <a:close/>
                </a:path>
              </a:pathLst>
            </a:custGeom>
            <a:solidFill>
              <a:srgbClr val="558B9D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386780" cy="351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5400000">
            <a:off x="10824083" y="7085486"/>
            <a:ext cx="863689" cy="4086263"/>
            <a:chOff x="0" y="0"/>
            <a:chExt cx="147892" cy="69970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7892" cy="699702"/>
            </a:xfrm>
            <a:custGeom>
              <a:avLst/>
              <a:gdLst/>
              <a:ahLst/>
              <a:cxnLst/>
              <a:rect r="r" b="b" t="t" l="l"/>
              <a:pathLst>
                <a:path h="699702" w="147892">
                  <a:moveTo>
                    <a:pt x="0" y="0"/>
                  </a:moveTo>
                  <a:lnTo>
                    <a:pt x="147892" y="0"/>
                  </a:lnTo>
                  <a:lnTo>
                    <a:pt x="147892" y="699702"/>
                  </a:lnTo>
                  <a:lnTo>
                    <a:pt x="0" y="699702"/>
                  </a:lnTo>
                  <a:close/>
                </a:path>
              </a:pathLst>
            </a:custGeom>
            <a:solidFill>
              <a:srgbClr val="97B8B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47892" cy="747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3605152" y="3617287"/>
            <a:ext cx="12179358" cy="6975082"/>
            <a:chOff x="0" y="0"/>
            <a:chExt cx="2288540" cy="131064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3810" y="953"/>
              <a:ext cx="2287270" cy="1308802"/>
            </a:xfrm>
            <a:custGeom>
              <a:avLst/>
              <a:gdLst/>
              <a:ahLst/>
              <a:cxnLst/>
              <a:rect r="r" b="b" t="t" l="l"/>
              <a:pathLst>
                <a:path h="1308802" w="2287270">
                  <a:moveTo>
                    <a:pt x="864870" y="1215707"/>
                  </a:moveTo>
                  <a:cubicBezTo>
                    <a:pt x="858520" y="1218247"/>
                    <a:pt x="849630" y="1223327"/>
                    <a:pt x="842010" y="1224597"/>
                  </a:cubicBezTo>
                  <a:cubicBezTo>
                    <a:pt x="824230" y="1227137"/>
                    <a:pt x="805180" y="1225867"/>
                    <a:pt x="787400" y="1228407"/>
                  </a:cubicBezTo>
                  <a:cubicBezTo>
                    <a:pt x="774700" y="1229677"/>
                    <a:pt x="763270" y="1234757"/>
                    <a:pt x="751840" y="1236027"/>
                  </a:cubicBezTo>
                  <a:cubicBezTo>
                    <a:pt x="711200" y="1242377"/>
                    <a:pt x="670560" y="1247457"/>
                    <a:pt x="628650" y="1253807"/>
                  </a:cubicBezTo>
                  <a:cubicBezTo>
                    <a:pt x="613410" y="1256347"/>
                    <a:pt x="598170" y="1256347"/>
                    <a:pt x="582930" y="1256347"/>
                  </a:cubicBezTo>
                  <a:cubicBezTo>
                    <a:pt x="582930" y="1255077"/>
                    <a:pt x="581660" y="1252537"/>
                    <a:pt x="581660" y="1251267"/>
                  </a:cubicBezTo>
                  <a:cubicBezTo>
                    <a:pt x="571500" y="1256347"/>
                    <a:pt x="563880" y="1263967"/>
                    <a:pt x="556260" y="1262697"/>
                  </a:cubicBezTo>
                  <a:cubicBezTo>
                    <a:pt x="528320" y="1260157"/>
                    <a:pt x="506730" y="1280477"/>
                    <a:pt x="480060" y="1279207"/>
                  </a:cubicBezTo>
                  <a:lnTo>
                    <a:pt x="462280" y="1279207"/>
                  </a:lnTo>
                  <a:cubicBezTo>
                    <a:pt x="450850" y="1279207"/>
                    <a:pt x="439420" y="1279207"/>
                    <a:pt x="426720" y="1283017"/>
                  </a:cubicBezTo>
                  <a:cubicBezTo>
                    <a:pt x="422910" y="1279207"/>
                    <a:pt x="417830" y="1275397"/>
                    <a:pt x="416560" y="1272857"/>
                  </a:cubicBezTo>
                  <a:cubicBezTo>
                    <a:pt x="408940" y="1276667"/>
                    <a:pt x="402590" y="1280477"/>
                    <a:pt x="397510" y="1283017"/>
                  </a:cubicBezTo>
                  <a:cubicBezTo>
                    <a:pt x="384810" y="1288097"/>
                    <a:pt x="372110" y="1294447"/>
                    <a:pt x="359410" y="1299527"/>
                  </a:cubicBezTo>
                  <a:cubicBezTo>
                    <a:pt x="349250" y="1303337"/>
                    <a:pt x="339090" y="1305877"/>
                    <a:pt x="328930" y="1308417"/>
                  </a:cubicBezTo>
                  <a:cubicBezTo>
                    <a:pt x="312420" y="1312227"/>
                    <a:pt x="279400" y="1286827"/>
                    <a:pt x="280670" y="1270317"/>
                  </a:cubicBezTo>
                  <a:cubicBezTo>
                    <a:pt x="280670" y="1267777"/>
                    <a:pt x="284480" y="1265237"/>
                    <a:pt x="285750" y="1263967"/>
                  </a:cubicBezTo>
                  <a:cubicBezTo>
                    <a:pt x="270510" y="1258887"/>
                    <a:pt x="259080" y="1248727"/>
                    <a:pt x="251460" y="1234757"/>
                  </a:cubicBezTo>
                  <a:cubicBezTo>
                    <a:pt x="245110" y="1222057"/>
                    <a:pt x="237490" y="1209357"/>
                    <a:pt x="229870" y="1194117"/>
                  </a:cubicBezTo>
                  <a:cubicBezTo>
                    <a:pt x="238760" y="1186497"/>
                    <a:pt x="250190" y="1177607"/>
                    <a:pt x="261620" y="1168717"/>
                  </a:cubicBezTo>
                  <a:cubicBezTo>
                    <a:pt x="270510" y="1162367"/>
                    <a:pt x="273050" y="1157287"/>
                    <a:pt x="264160" y="1148397"/>
                  </a:cubicBezTo>
                  <a:cubicBezTo>
                    <a:pt x="252730" y="1136967"/>
                    <a:pt x="241300" y="1125537"/>
                    <a:pt x="231140" y="1111567"/>
                  </a:cubicBezTo>
                  <a:cubicBezTo>
                    <a:pt x="224790" y="1103947"/>
                    <a:pt x="224790" y="1092517"/>
                    <a:pt x="219710" y="1083627"/>
                  </a:cubicBezTo>
                  <a:cubicBezTo>
                    <a:pt x="209550" y="1069657"/>
                    <a:pt x="196850" y="1062037"/>
                    <a:pt x="177800" y="1065847"/>
                  </a:cubicBezTo>
                  <a:cubicBezTo>
                    <a:pt x="165100" y="1068387"/>
                    <a:pt x="149860" y="1064577"/>
                    <a:pt x="137160" y="1064577"/>
                  </a:cubicBezTo>
                  <a:cubicBezTo>
                    <a:pt x="130810" y="1058227"/>
                    <a:pt x="121920" y="1051877"/>
                    <a:pt x="116840" y="1042987"/>
                  </a:cubicBezTo>
                  <a:cubicBezTo>
                    <a:pt x="104140" y="1022667"/>
                    <a:pt x="92710" y="1001077"/>
                    <a:pt x="81280" y="980757"/>
                  </a:cubicBezTo>
                  <a:cubicBezTo>
                    <a:pt x="73660" y="968057"/>
                    <a:pt x="64770" y="956627"/>
                    <a:pt x="57150" y="943927"/>
                  </a:cubicBezTo>
                  <a:cubicBezTo>
                    <a:pt x="53340" y="937577"/>
                    <a:pt x="53340" y="928687"/>
                    <a:pt x="53340" y="922337"/>
                  </a:cubicBezTo>
                  <a:cubicBezTo>
                    <a:pt x="54610" y="907097"/>
                    <a:pt x="45720" y="898207"/>
                    <a:pt x="34290" y="889317"/>
                  </a:cubicBezTo>
                  <a:cubicBezTo>
                    <a:pt x="22860" y="880427"/>
                    <a:pt x="19050" y="856297"/>
                    <a:pt x="25400" y="844867"/>
                  </a:cubicBezTo>
                  <a:cubicBezTo>
                    <a:pt x="17780" y="838517"/>
                    <a:pt x="10160" y="832167"/>
                    <a:pt x="0" y="824547"/>
                  </a:cubicBezTo>
                  <a:cubicBezTo>
                    <a:pt x="17780" y="814387"/>
                    <a:pt x="31750" y="806767"/>
                    <a:pt x="45720" y="797877"/>
                  </a:cubicBezTo>
                  <a:cubicBezTo>
                    <a:pt x="60960" y="790257"/>
                    <a:pt x="74930" y="781367"/>
                    <a:pt x="93980" y="772477"/>
                  </a:cubicBezTo>
                  <a:cubicBezTo>
                    <a:pt x="81280" y="738187"/>
                    <a:pt x="67310" y="701357"/>
                    <a:pt x="52070" y="664527"/>
                  </a:cubicBezTo>
                  <a:cubicBezTo>
                    <a:pt x="58420" y="659447"/>
                    <a:pt x="64770" y="654367"/>
                    <a:pt x="69850" y="649287"/>
                  </a:cubicBezTo>
                  <a:cubicBezTo>
                    <a:pt x="55880" y="634047"/>
                    <a:pt x="45720" y="617537"/>
                    <a:pt x="34290" y="599757"/>
                  </a:cubicBezTo>
                  <a:cubicBezTo>
                    <a:pt x="33020" y="598487"/>
                    <a:pt x="36830" y="594677"/>
                    <a:pt x="35560" y="592137"/>
                  </a:cubicBezTo>
                  <a:cubicBezTo>
                    <a:pt x="34290" y="583247"/>
                    <a:pt x="31750" y="574357"/>
                    <a:pt x="29210" y="565467"/>
                  </a:cubicBezTo>
                  <a:cubicBezTo>
                    <a:pt x="25400" y="555307"/>
                    <a:pt x="20320" y="543877"/>
                    <a:pt x="17780" y="533717"/>
                  </a:cubicBezTo>
                  <a:cubicBezTo>
                    <a:pt x="13970" y="522287"/>
                    <a:pt x="10160" y="510857"/>
                    <a:pt x="6350" y="495617"/>
                  </a:cubicBezTo>
                  <a:cubicBezTo>
                    <a:pt x="27940" y="484187"/>
                    <a:pt x="48260" y="467677"/>
                    <a:pt x="77470" y="465137"/>
                  </a:cubicBezTo>
                  <a:cubicBezTo>
                    <a:pt x="102870" y="462597"/>
                    <a:pt x="127000" y="454977"/>
                    <a:pt x="151130" y="449897"/>
                  </a:cubicBezTo>
                  <a:cubicBezTo>
                    <a:pt x="152400" y="449897"/>
                    <a:pt x="154940" y="448627"/>
                    <a:pt x="156210" y="448627"/>
                  </a:cubicBezTo>
                  <a:cubicBezTo>
                    <a:pt x="200660" y="441007"/>
                    <a:pt x="200660" y="439737"/>
                    <a:pt x="182880" y="399097"/>
                  </a:cubicBezTo>
                  <a:cubicBezTo>
                    <a:pt x="175260" y="381317"/>
                    <a:pt x="171450" y="362267"/>
                    <a:pt x="168910" y="344487"/>
                  </a:cubicBezTo>
                  <a:cubicBezTo>
                    <a:pt x="167640" y="336867"/>
                    <a:pt x="175260" y="329247"/>
                    <a:pt x="179070" y="320357"/>
                  </a:cubicBezTo>
                  <a:cubicBezTo>
                    <a:pt x="177800" y="320357"/>
                    <a:pt x="176530" y="317817"/>
                    <a:pt x="173990" y="316547"/>
                  </a:cubicBezTo>
                  <a:cubicBezTo>
                    <a:pt x="162560" y="315277"/>
                    <a:pt x="146050" y="317817"/>
                    <a:pt x="139700" y="311467"/>
                  </a:cubicBezTo>
                  <a:cubicBezTo>
                    <a:pt x="127000" y="298767"/>
                    <a:pt x="114300" y="282257"/>
                    <a:pt x="110490" y="264477"/>
                  </a:cubicBezTo>
                  <a:cubicBezTo>
                    <a:pt x="100330" y="227647"/>
                    <a:pt x="95250" y="189547"/>
                    <a:pt x="88900" y="151447"/>
                  </a:cubicBezTo>
                  <a:cubicBezTo>
                    <a:pt x="127000" y="119697"/>
                    <a:pt x="175260" y="117157"/>
                    <a:pt x="219710" y="106997"/>
                  </a:cubicBezTo>
                  <a:cubicBezTo>
                    <a:pt x="243840" y="100647"/>
                    <a:pt x="267970" y="93027"/>
                    <a:pt x="293370" y="86677"/>
                  </a:cubicBezTo>
                  <a:cubicBezTo>
                    <a:pt x="320040" y="80327"/>
                    <a:pt x="346710" y="72707"/>
                    <a:pt x="373380" y="68897"/>
                  </a:cubicBezTo>
                  <a:cubicBezTo>
                    <a:pt x="420370" y="61277"/>
                    <a:pt x="468630" y="54927"/>
                    <a:pt x="516890" y="48577"/>
                  </a:cubicBezTo>
                  <a:cubicBezTo>
                    <a:pt x="553720" y="43497"/>
                    <a:pt x="590550" y="40957"/>
                    <a:pt x="626110" y="37147"/>
                  </a:cubicBezTo>
                  <a:cubicBezTo>
                    <a:pt x="673100" y="32067"/>
                    <a:pt x="718820" y="25717"/>
                    <a:pt x="765810" y="21907"/>
                  </a:cubicBezTo>
                  <a:cubicBezTo>
                    <a:pt x="800100" y="19367"/>
                    <a:pt x="834390" y="24447"/>
                    <a:pt x="867410" y="18097"/>
                  </a:cubicBezTo>
                  <a:cubicBezTo>
                    <a:pt x="924560" y="5397"/>
                    <a:pt x="982980" y="7937"/>
                    <a:pt x="1040130" y="2857"/>
                  </a:cubicBezTo>
                  <a:cubicBezTo>
                    <a:pt x="1090930" y="-953"/>
                    <a:pt x="1141730" y="317"/>
                    <a:pt x="1192530" y="317"/>
                  </a:cubicBezTo>
                  <a:cubicBezTo>
                    <a:pt x="1242060" y="317"/>
                    <a:pt x="1290320" y="-953"/>
                    <a:pt x="1339850" y="1587"/>
                  </a:cubicBezTo>
                  <a:cubicBezTo>
                    <a:pt x="1408430" y="4127"/>
                    <a:pt x="1478280" y="7937"/>
                    <a:pt x="1546860" y="11747"/>
                  </a:cubicBezTo>
                  <a:cubicBezTo>
                    <a:pt x="1593850" y="14287"/>
                    <a:pt x="1639570" y="15557"/>
                    <a:pt x="1686560" y="19367"/>
                  </a:cubicBezTo>
                  <a:cubicBezTo>
                    <a:pt x="1719580" y="21907"/>
                    <a:pt x="1753870" y="25717"/>
                    <a:pt x="1786890" y="30797"/>
                  </a:cubicBezTo>
                  <a:cubicBezTo>
                    <a:pt x="1830070" y="37147"/>
                    <a:pt x="1874520" y="43497"/>
                    <a:pt x="1917700" y="51117"/>
                  </a:cubicBezTo>
                  <a:cubicBezTo>
                    <a:pt x="1955800" y="57467"/>
                    <a:pt x="1992630" y="66357"/>
                    <a:pt x="2029460" y="75247"/>
                  </a:cubicBezTo>
                  <a:cubicBezTo>
                    <a:pt x="2040890" y="77787"/>
                    <a:pt x="2048510" y="95567"/>
                    <a:pt x="2045970" y="109537"/>
                  </a:cubicBezTo>
                  <a:cubicBezTo>
                    <a:pt x="2044700" y="120967"/>
                    <a:pt x="2043430" y="133667"/>
                    <a:pt x="2043430" y="145097"/>
                  </a:cubicBezTo>
                  <a:cubicBezTo>
                    <a:pt x="2043430" y="162877"/>
                    <a:pt x="2034540" y="171767"/>
                    <a:pt x="2016760" y="174307"/>
                  </a:cubicBezTo>
                  <a:cubicBezTo>
                    <a:pt x="2021840" y="178117"/>
                    <a:pt x="2025650" y="180657"/>
                    <a:pt x="2030730" y="184467"/>
                  </a:cubicBezTo>
                  <a:cubicBezTo>
                    <a:pt x="2021840" y="189547"/>
                    <a:pt x="2012950" y="193357"/>
                    <a:pt x="2004060" y="197167"/>
                  </a:cubicBezTo>
                  <a:cubicBezTo>
                    <a:pt x="2005330" y="200977"/>
                    <a:pt x="2007870" y="204787"/>
                    <a:pt x="2010410" y="211137"/>
                  </a:cubicBezTo>
                  <a:lnTo>
                    <a:pt x="1998980" y="214947"/>
                  </a:lnTo>
                  <a:cubicBezTo>
                    <a:pt x="2001520" y="217487"/>
                    <a:pt x="2002790" y="221297"/>
                    <a:pt x="2004060" y="221297"/>
                  </a:cubicBezTo>
                  <a:cubicBezTo>
                    <a:pt x="2039620" y="223837"/>
                    <a:pt x="2039620" y="250507"/>
                    <a:pt x="2040890" y="274637"/>
                  </a:cubicBezTo>
                  <a:cubicBezTo>
                    <a:pt x="2042160" y="296227"/>
                    <a:pt x="2040890" y="317817"/>
                    <a:pt x="2039620" y="339407"/>
                  </a:cubicBezTo>
                  <a:cubicBezTo>
                    <a:pt x="2039620" y="345757"/>
                    <a:pt x="2034540" y="350837"/>
                    <a:pt x="2034540" y="353377"/>
                  </a:cubicBezTo>
                  <a:cubicBezTo>
                    <a:pt x="2025650" y="354647"/>
                    <a:pt x="2019300" y="354647"/>
                    <a:pt x="2014220" y="355917"/>
                  </a:cubicBezTo>
                  <a:cubicBezTo>
                    <a:pt x="2018030" y="362267"/>
                    <a:pt x="2020570" y="372427"/>
                    <a:pt x="2026920" y="373697"/>
                  </a:cubicBezTo>
                  <a:cubicBezTo>
                    <a:pt x="2053590" y="382587"/>
                    <a:pt x="2081530" y="390207"/>
                    <a:pt x="2109470" y="396557"/>
                  </a:cubicBezTo>
                  <a:cubicBezTo>
                    <a:pt x="2132330" y="401637"/>
                    <a:pt x="2152650" y="406717"/>
                    <a:pt x="2151380" y="437197"/>
                  </a:cubicBezTo>
                  <a:cubicBezTo>
                    <a:pt x="2150110" y="460057"/>
                    <a:pt x="2152650" y="484187"/>
                    <a:pt x="2155190" y="508317"/>
                  </a:cubicBezTo>
                  <a:cubicBezTo>
                    <a:pt x="2156460" y="523557"/>
                    <a:pt x="2150110" y="533717"/>
                    <a:pt x="2133600" y="537527"/>
                  </a:cubicBezTo>
                  <a:cubicBezTo>
                    <a:pt x="2136140" y="538797"/>
                    <a:pt x="2138680" y="538797"/>
                    <a:pt x="2146300" y="541337"/>
                  </a:cubicBezTo>
                  <a:cubicBezTo>
                    <a:pt x="2134870" y="541337"/>
                    <a:pt x="2129790" y="542607"/>
                    <a:pt x="2124710" y="542607"/>
                  </a:cubicBezTo>
                  <a:cubicBezTo>
                    <a:pt x="2120900" y="552767"/>
                    <a:pt x="2117090" y="561657"/>
                    <a:pt x="2115820" y="570547"/>
                  </a:cubicBezTo>
                  <a:cubicBezTo>
                    <a:pt x="2114550" y="581977"/>
                    <a:pt x="2106930" y="584517"/>
                    <a:pt x="2099310" y="585787"/>
                  </a:cubicBezTo>
                  <a:cubicBezTo>
                    <a:pt x="2075180" y="588327"/>
                    <a:pt x="2051050" y="597217"/>
                    <a:pt x="2032000" y="585787"/>
                  </a:cubicBezTo>
                  <a:cubicBezTo>
                    <a:pt x="2014220" y="588327"/>
                    <a:pt x="2000250" y="589597"/>
                    <a:pt x="1987550" y="592137"/>
                  </a:cubicBezTo>
                  <a:lnTo>
                    <a:pt x="1987550" y="593407"/>
                  </a:lnTo>
                  <a:cubicBezTo>
                    <a:pt x="2002790" y="595947"/>
                    <a:pt x="2018030" y="598487"/>
                    <a:pt x="2032000" y="602297"/>
                  </a:cubicBezTo>
                  <a:cubicBezTo>
                    <a:pt x="2067560" y="608647"/>
                    <a:pt x="2104390" y="616267"/>
                    <a:pt x="2139950" y="622617"/>
                  </a:cubicBezTo>
                  <a:cubicBezTo>
                    <a:pt x="2174240" y="628967"/>
                    <a:pt x="2207260" y="635317"/>
                    <a:pt x="2241550" y="642937"/>
                  </a:cubicBezTo>
                  <a:cubicBezTo>
                    <a:pt x="2256790" y="646747"/>
                    <a:pt x="2273300" y="649287"/>
                    <a:pt x="2279650" y="665797"/>
                  </a:cubicBezTo>
                  <a:cubicBezTo>
                    <a:pt x="2283460" y="674687"/>
                    <a:pt x="2283460" y="686117"/>
                    <a:pt x="2284730" y="696277"/>
                  </a:cubicBezTo>
                  <a:cubicBezTo>
                    <a:pt x="2286000" y="712787"/>
                    <a:pt x="2287270" y="730567"/>
                    <a:pt x="2287270" y="747077"/>
                  </a:cubicBezTo>
                  <a:cubicBezTo>
                    <a:pt x="2287270" y="768667"/>
                    <a:pt x="2279650" y="776287"/>
                    <a:pt x="2259330" y="780097"/>
                  </a:cubicBezTo>
                  <a:cubicBezTo>
                    <a:pt x="2247900" y="783907"/>
                    <a:pt x="2268220" y="816927"/>
                    <a:pt x="2235200" y="802957"/>
                  </a:cubicBezTo>
                  <a:cubicBezTo>
                    <a:pt x="2236470" y="810577"/>
                    <a:pt x="2239010" y="818197"/>
                    <a:pt x="2241550" y="828357"/>
                  </a:cubicBezTo>
                  <a:lnTo>
                    <a:pt x="2155190" y="828357"/>
                  </a:lnTo>
                  <a:cubicBezTo>
                    <a:pt x="2155190" y="846137"/>
                    <a:pt x="2156460" y="861377"/>
                    <a:pt x="2153920" y="875347"/>
                  </a:cubicBezTo>
                  <a:cubicBezTo>
                    <a:pt x="2152650" y="880427"/>
                    <a:pt x="2142490" y="885507"/>
                    <a:pt x="2136140" y="888047"/>
                  </a:cubicBezTo>
                  <a:cubicBezTo>
                    <a:pt x="2132330" y="889317"/>
                    <a:pt x="2125980" y="886777"/>
                    <a:pt x="2122170" y="886777"/>
                  </a:cubicBezTo>
                  <a:cubicBezTo>
                    <a:pt x="2123440" y="900747"/>
                    <a:pt x="2134870" y="913447"/>
                    <a:pt x="2120900" y="927417"/>
                  </a:cubicBezTo>
                  <a:cubicBezTo>
                    <a:pt x="2119630" y="928687"/>
                    <a:pt x="2120900" y="933767"/>
                    <a:pt x="2120900" y="936307"/>
                  </a:cubicBezTo>
                  <a:cubicBezTo>
                    <a:pt x="2120900" y="951547"/>
                    <a:pt x="2113280" y="957897"/>
                    <a:pt x="2095500" y="954087"/>
                  </a:cubicBezTo>
                  <a:cubicBezTo>
                    <a:pt x="2099310" y="962977"/>
                    <a:pt x="2084070" y="969327"/>
                    <a:pt x="2096770" y="978217"/>
                  </a:cubicBezTo>
                  <a:cubicBezTo>
                    <a:pt x="2094230" y="980757"/>
                    <a:pt x="2091690" y="983297"/>
                    <a:pt x="2089150" y="984567"/>
                  </a:cubicBezTo>
                  <a:cubicBezTo>
                    <a:pt x="2086610" y="985837"/>
                    <a:pt x="2082800" y="983297"/>
                    <a:pt x="2080260" y="983297"/>
                  </a:cubicBezTo>
                  <a:cubicBezTo>
                    <a:pt x="2080260" y="987107"/>
                    <a:pt x="2081530" y="990917"/>
                    <a:pt x="2081530" y="995997"/>
                  </a:cubicBezTo>
                  <a:cubicBezTo>
                    <a:pt x="2081530" y="1001077"/>
                    <a:pt x="2080260" y="1006157"/>
                    <a:pt x="2078990" y="1011237"/>
                  </a:cubicBezTo>
                  <a:cubicBezTo>
                    <a:pt x="2077720" y="1013777"/>
                    <a:pt x="2071370" y="1013777"/>
                    <a:pt x="2067560" y="1013777"/>
                  </a:cubicBezTo>
                  <a:cubicBezTo>
                    <a:pt x="2061210" y="1012507"/>
                    <a:pt x="2053590" y="1009967"/>
                    <a:pt x="2047240" y="1008697"/>
                  </a:cubicBezTo>
                  <a:cubicBezTo>
                    <a:pt x="2024380" y="1006157"/>
                    <a:pt x="2015490" y="1015047"/>
                    <a:pt x="2018030" y="1039177"/>
                  </a:cubicBezTo>
                  <a:cubicBezTo>
                    <a:pt x="2012950" y="1041717"/>
                    <a:pt x="2007870" y="1042987"/>
                    <a:pt x="2001520" y="1045527"/>
                  </a:cubicBezTo>
                  <a:cubicBezTo>
                    <a:pt x="2004060" y="1055687"/>
                    <a:pt x="2018030" y="1067117"/>
                    <a:pt x="1997710" y="1077277"/>
                  </a:cubicBezTo>
                  <a:cubicBezTo>
                    <a:pt x="2011680" y="1089977"/>
                    <a:pt x="2006600" y="1096327"/>
                    <a:pt x="1991360" y="1097597"/>
                  </a:cubicBezTo>
                  <a:cubicBezTo>
                    <a:pt x="1967230" y="1098867"/>
                    <a:pt x="1943100" y="1097597"/>
                    <a:pt x="1920240" y="1097597"/>
                  </a:cubicBezTo>
                  <a:cubicBezTo>
                    <a:pt x="1916430" y="1102677"/>
                    <a:pt x="1913890" y="1109027"/>
                    <a:pt x="1910080" y="1110297"/>
                  </a:cubicBezTo>
                  <a:cubicBezTo>
                    <a:pt x="1897380" y="1114107"/>
                    <a:pt x="1887220" y="1114107"/>
                    <a:pt x="1894840" y="1133157"/>
                  </a:cubicBezTo>
                  <a:cubicBezTo>
                    <a:pt x="1897380" y="1140777"/>
                    <a:pt x="1891030" y="1152207"/>
                    <a:pt x="1887220" y="1166177"/>
                  </a:cubicBezTo>
                  <a:cubicBezTo>
                    <a:pt x="1875790" y="1168717"/>
                    <a:pt x="1861820" y="1172527"/>
                    <a:pt x="1847850" y="1172527"/>
                  </a:cubicBezTo>
                  <a:cubicBezTo>
                    <a:pt x="1816100" y="1175067"/>
                    <a:pt x="1784350" y="1177607"/>
                    <a:pt x="1752600" y="1177607"/>
                  </a:cubicBezTo>
                  <a:cubicBezTo>
                    <a:pt x="1743710" y="1177607"/>
                    <a:pt x="1734820" y="1169987"/>
                    <a:pt x="1725930" y="1169987"/>
                  </a:cubicBezTo>
                  <a:cubicBezTo>
                    <a:pt x="1714500" y="1169987"/>
                    <a:pt x="1700530" y="1172527"/>
                    <a:pt x="1690370" y="1177607"/>
                  </a:cubicBezTo>
                  <a:cubicBezTo>
                    <a:pt x="1670050" y="1189037"/>
                    <a:pt x="1651000" y="1196657"/>
                    <a:pt x="1626870" y="1191577"/>
                  </a:cubicBezTo>
                  <a:cubicBezTo>
                    <a:pt x="1611630" y="1189037"/>
                    <a:pt x="1595120" y="1194117"/>
                    <a:pt x="1579880" y="1190307"/>
                  </a:cubicBezTo>
                  <a:cubicBezTo>
                    <a:pt x="1555750" y="1185227"/>
                    <a:pt x="1531620" y="1191577"/>
                    <a:pt x="1507490" y="1191577"/>
                  </a:cubicBezTo>
                  <a:cubicBezTo>
                    <a:pt x="1482090" y="1191577"/>
                    <a:pt x="1455420" y="1191577"/>
                    <a:pt x="1430020" y="1192847"/>
                  </a:cubicBezTo>
                  <a:cubicBezTo>
                    <a:pt x="1397000" y="1192847"/>
                    <a:pt x="1363980" y="1197927"/>
                    <a:pt x="1332230" y="1192847"/>
                  </a:cubicBezTo>
                  <a:cubicBezTo>
                    <a:pt x="1310640" y="1190307"/>
                    <a:pt x="1289050" y="1199197"/>
                    <a:pt x="1270000" y="1194117"/>
                  </a:cubicBezTo>
                  <a:cubicBezTo>
                    <a:pt x="1236980" y="1187767"/>
                    <a:pt x="1206500" y="1201737"/>
                    <a:pt x="1174750" y="1196657"/>
                  </a:cubicBezTo>
                  <a:cubicBezTo>
                    <a:pt x="1155700" y="1194117"/>
                    <a:pt x="1131570" y="1190307"/>
                    <a:pt x="1116330" y="1197927"/>
                  </a:cubicBezTo>
                  <a:cubicBezTo>
                    <a:pt x="1106170" y="1203007"/>
                    <a:pt x="1102360" y="1197927"/>
                    <a:pt x="1094740" y="1197927"/>
                  </a:cubicBezTo>
                  <a:cubicBezTo>
                    <a:pt x="1092200" y="1197927"/>
                    <a:pt x="1090930" y="1199197"/>
                    <a:pt x="1088390" y="1200467"/>
                  </a:cubicBezTo>
                  <a:cubicBezTo>
                    <a:pt x="1080770" y="1201737"/>
                    <a:pt x="1078230" y="1205547"/>
                    <a:pt x="1075690" y="1205547"/>
                  </a:cubicBezTo>
                  <a:cubicBezTo>
                    <a:pt x="1046480" y="1205547"/>
                    <a:pt x="1018540" y="1203007"/>
                    <a:pt x="989330" y="1203007"/>
                  </a:cubicBezTo>
                  <a:cubicBezTo>
                    <a:pt x="976630" y="1203007"/>
                    <a:pt x="963930" y="1208087"/>
                    <a:pt x="951230" y="1210627"/>
                  </a:cubicBezTo>
                  <a:cubicBezTo>
                    <a:pt x="927100" y="1214437"/>
                    <a:pt x="901700" y="1218247"/>
                    <a:pt x="876300" y="1220787"/>
                  </a:cubicBezTo>
                  <a:cubicBezTo>
                    <a:pt x="873760" y="1222057"/>
                    <a:pt x="869950" y="1218247"/>
                    <a:pt x="864870" y="1215707"/>
                  </a:cubicBezTo>
                  <a:close/>
                </a:path>
              </a:pathLst>
            </a:custGeom>
            <a:blipFill>
              <a:blip r:embed="rId2"/>
              <a:stretch>
                <a:fillRect l="0" t="-352" r="0" b="-352"/>
              </a:stretch>
            </a:blipFill>
          </p:spPr>
        </p:sp>
      </p:grpSp>
      <p:sp>
        <p:nvSpPr>
          <p:cNvPr name="AutoShape 10" id="10"/>
          <p:cNvSpPr/>
          <p:nvPr/>
        </p:nvSpPr>
        <p:spPr>
          <a:xfrm>
            <a:off x="9787890" y="5809713"/>
            <a:ext cx="0" cy="1977421"/>
          </a:xfrm>
          <a:prstGeom prst="line">
            <a:avLst/>
          </a:prstGeom>
          <a:ln cap="rnd" w="19050">
            <a:solidFill>
              <a:srgbClr val="FFFFFF">
                <a:alpha val="49804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>
            <a:off x="9787890" y="6465099"/>
            <a:ext cx="0" cy="666649"/>
          </a:xfrm>
          <a:prstGeom prst="line">
            <a:avLst/>
          </a:prstGeom>
          <a:ln cap="rnd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>
            <a:off x="13927181" y="8420865"/>
            <a:ext cx="4360819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3" id="13"/>
          <p:cNvGrpSpPr/>
          <p:nvPr/>
        </p:nvGrpSpPr>
        <p:grpSpPr>
          <a:xfrm rot="0">
            <a:off x="11005464" y="4537552"/>
            <a:ext cx="9188765" cy="2979932"/>
            <a:chOff x="0" y="0"/>
            <a:chExt cx="8410229" cy="272745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630" y="-127"/>
              <a:ext cx="8408432" cy="2727706"/>
            </a:xfrm>
            <a:custGeom>
              <a:avLst/>
              <a:gdLst/>
              <a:ahLst/>
              <a:cxnLst/>
              <a:rect r="r" b="b" t="t" l="l"/>
              <a:pathLst>
                <a:path h="2727706" w="8408432">
                  <a:moveTo>
                    <a:pt x="8398660" y="2579370"/>
                  </a:moveTo>
                  <a:cubicBezTo>
                    <a:pt x="8240132" y="2610739"/>
                    <a:pt x="8120689" y="2542032"/>
                    <a:pt x="7983388" y="2579370"/>
                  </a:cubicBezTo>
                  <a:cubicBezTo>
                    <a:pt x="7872536" y="2622296"/>
                    <a:pt x="7642073" y="2581783"/>
                    <a:pt x="7494158" y="2716657"/>
                  </a:cubicBezTo>
                  <a:cubicBezTo>
                    <a:pt x="7423739" y="2650998"/>
                    <a:pt x="7317773" y="2747137"/>
                    <a:pt x="6997516" y="2713736"/>
                  </a:cubicBezTo>
                  <a:cubicBezTo>
                    <a:pt x="6996337" y="2762504"/>
                    <a:pt x="6925581" y="2660269"/>
                    <a:pt x="6891214" y="2710688"/>
                  </a:cubicBezTo>
                  <a:cubicBezTo>
                    <a:pt x="6855331" y="2724785"/>
                    <a:pt x="6883295" y="2729611"/>
                    <a:pt x="6839831" y="2681097"/>
                  </a:cubicBezTo>
                  <a:cubicBezTo>
                    <a:pt x="6816751" y="2710307"/>
                    <a:pt x="6796198" y="2744724"/>
                    <a:pt x="6696297" y="2718054"/>
                  </a:cubicBezTo>
                  <a:cubicBezTo>
                    <a:pt x="6467855" y="2675255"/>
                    <a:pt x="6621834" y="2555748"/>
                    <a:pt x="6272096" y="2711958"/>
                  </a:cubicBezTo>
                  <a:cubicBezTo>
                    <a:pt x="6204372" y="2773934"/>
                    <a:pt x="6053593" y="2529332"/>
                    <a:pt x="5975930" y="2727706"/>
                  </a:cubicBezTo>
                  <a:cubicBezTo>
                    <a:pt x="5946448" y="2703703"/>
                    <a:pt x="5954872" y="2678176"/>
                    <a:pt x="5865247" y="2724404"/>
                  </a:cubicBezTo>
                  <a:cubicBezTo>
                    <a:pt x="5756923" y="2583688"/>
                    <a:pt x="5804599" y="2810129"/>
                    <a:pt x="5593341" y="2630678"/>
                  </a:cubicBezTo>
                  <a:cubicBezTo>
                    <a:pt x="5453513" y="2733167"/>
                    <a:pt x="5477267" y="2647188"/>
                    <a:pt x="5225577" y="2673985"/>
                  </a:cubicBezTo>
                  <a:cubicBezTo>
                    <a:pt x="5217490" y="2686939"/>
                    <a:pt x="5104954" y="2546985"/>
                    <a:pt x="5050371" y="2592324"/>
                  </a:cubicBezTo>
                  <a:cubicBezTo>
                    <a:pt x="4950132" y="2663444"/>
                    <a:pt x="5055762" y="2470658"/>
                    <a:pt x="4795816" y="2613660"/>
                  </a:cubicBezTo>
                  <a:cubicBezTo>
                    <a:pt x="4690861" y="2616581"/>
                    <a:pt x="4524246" y="2593467"/>
                    <a:pt x="4424009" y="2620899"/>
                  </a:cubicBezTo>
                  <a:cubicBezTo>
                    <a:pt x="4132055" y="2659380"/>
                    <a:pt x="3788550" y="2391029"/>
                    <a:pt x="3607784" y="2578862"/>
                  </a:cubicBezTo>
                  <a:cubicBezTo>
                    <a:pt x="3426682" y="2573147"/>
                    <a:pt x="3608626" y="2490851"/>
                    <a:pt x="3458522" y="2569845"/>
                  </a:cubicBezTo>
                  <a:cubicBezTo>
                    <a:pt x="3352051" y="2564257"/>
                    <a:pt x="3206158" y="2507615"/>
                    <a:pt x="2981254" y="2601214"/>
                  </a:cubicBezTo>
                  <a:cubicBezTo>
                    <a:pt x="2852882" y="2507869"/>
                    <a:pt x="2573731" y="2629281"/>
                    <a:pt x="2344953" y="2674366"/>
                  </a:cubicBezTo>
                  <a:cubicBezTo>
                    <a:pt x="2178675" y="2620645"/>
                    <a:pt x="2280261" y="2585085"/>
                    <a:pt x="2009365" y="2577719"/>
                  </a:cubicBezTo>
                  <a:cubicBezTo>
                    <a:pt x="2002458" y="2618486"/>
                    <a:pt x="1841066" y="2431542"/>
                    <a:pt x="1631156" y="2514219"/>
                  </a:cubicBezTo>
                  <a:cubicBezTo>
                    <a:pt x="1517441" y="2447417"/>
                    <a:pt x="1513229" y="2426970"/>
                    <a:pt x="1329263" y="2392426"/>
                  </a:cubicBezTo>
                  <a:cubicBezTo>
                    <a:pt x="1313932" y="2341118"/>
                    <a:pt x="1210998" y="2455545"/>
                    <a:pt x="1060557" y="2341880"/>
                  </a:cubicBezTo>
                  <a:cubicBezTo>
                    <a:pt x="1075382" y="2369820"/>
                    <a:pt x="841549" y="2384171"/>
                    <a:pt x="646296" y="2378456"/>
                  </a:cubicBezTo>
                  <a:cubicBezTo>
                    <a:pt x="579920" y="2418461"/>
                    <a:pt x="405556" y="2407412"/>
                    <a:pt x="362765" y="2297303"/>
                  </a:cubicBezTo>
                  <a:cubicBezTo>
                    <a:pt x="375400" y="2252853"/>
                    <a:pt x="56491" y="2355596"/>
                    <a:pt x="3424" y="2150237"/>
                  </a:cubicBezTo>
                  <a:cubicBezTo>
                    <a:pt x="11174" y="1811147"/>
                    <a:pt x="-13568" y="1459103"/>
                    <a:pt x="11679" y="1133348"/>
                  </a:cubicBezTo>
                  <a:cubicBezTo>
                    <a:pt x="-3154" y="1100455"/>
                    <a:pt x="37118" y="1118235"/>
                    <a:pt x="195140" y="1068197"/>
                  </a:cubicBezTo>
                  <a:cubicBezTo>
                    <a:pt x="187391" y="1068832"/>
                    <a:pt x="289650" y="1060323"/>
                    <a:pt x="379780" y="963676"/>
                  </a:cubicBezTo>
                  <a:cubicBezTo>
                    <a:pt x="504446" y="954786"/>
                    <a:pt x="668702" y="920496"/>
                    <a:pt x="780227" y="876808"/>
                  </a:cubicBezTo>
                  <a:cubicBezTo>
                    <a:pt x="1041352" y="804291"/>
                    <a:pt x="1505816" y="861187"/>
                    <a:pt x="2242861" y="757936"/>
                  </a:cubicBezTo>
                  <a:cubicBezTo>
                    <a:pt x="2387575" y="727964"/>
                    <a:pt x="2613658" y="698119"/>
                    <a:pt x="2816324" y="653923"/>
                  </a:cubicBezTo>
                  <a:cubicBezTo>
                    <a:pt x="2878994" y="682625"/>
                    <a:pt x="2944023" y="484505"/>
                    <a:pt x="3234460" y="549148"/>
                  </a:cubicBezTo>
                  <a:cubicBezTo>
                    <a:pt x="3398211" y="459486"/>
                    <a:pt x="3742390" y="428244"/>
                    <a:pt x="3902096" y="370078"/>
                  </a:cubicBezTo>
                  <a:cubicBezTo>
                    <a:pt x="4054897" y="428371"/>
                    <a:pt x="4273399" y="359791"/>
                    <a:pt x="4446583" y="358521"/>
                  </a:cubicBezTo>
                  <a:cubicBezTo>
                    <a:pt x="4748814" y="353568"/>
                    <a:pt x="4333879" y="279781"/>
                    <a:pt x="5210583" y="246634"/>
                  </a:cubicBezTo>
                  <a:cubicBezTo>
                    <a:pt x="5364225" y="296799"/>
                    <a:pt x="5505906" y="290068"/>
                    <a:pt x="5749510" y="251460"/>
                  </a:cubicBezTo>
                  <a:cubicBezTo>
                    <a:pt x="5939373" y="280035"/>
                    <a:pt x="6014341" y="297434"/>
                    <a:pt x="6168657" y="260604"/>
                  </a:cubicBezTo>
                  <a:cubicBezTo>
                    <a:pt x="6446628" y="206375"/>
                    <a:pt x="6722915" y="124968"/>
                    <a:pt x="7168680" y="38989"/>
                  </a:cubicBezTo>
                  <a:cubicBezTo>
                    <a:pt x="7199677" y="11176"/>
                    <a:pt x="7166489" y="57404"/>
                    <a:pt x="7496854" y="40259"/>
                  </a:cubicBezTo>
                  <a:cubicBezTo>
                    <a:pt x="7517913" y="41783"/>
                    <a:pt x="7555817" y="123444"/>
                    <a:pt x="7681158" y="65024"/>
                  </a:cubicBezTo>
                  <a:cubicBezTo>
                    <a:pt x="7740963" y="93726"/>
                    <a:pt x="8034602" y="63373"/>
                    <a:pt x="8155562" y="0"/>
                  </a:cubicBezTo>
                  <a:cubicBezTo>
                    <a:pt x="8184032" y="2413"/>
                    <a:pt x="8330262" y="50419"/>
                    <a:pt x="8357385" y="7874"/>
                  </a:cubicBezTo>
                  <a:cubicBezTo>
                    <a:pt x="8462321" y="480187"/>
                    <a:pt x="8325882" y="967359"/>
                    <a:pt x="8408431" y="1457198"/>
                  </a:cubicBezTo>
                  <a:cubicBezTo>
                    <a:pt x="8369347" y="1836928"/>
                    <a:pt x="8398322" y="2161159"/>
                    <a:pt x="8398660" y="2579370"/>
                  </a:cubicBezTo>
                  <a:close/>
                </a:path>
              </a:pathLst>
            </a:custGeom>
            <a:blipFill>
              <a:blip r:embed="rId3"/>
              <a:stretch>
                <a:fillRect l="0" t="-284" r="0" b="-284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6642831" y="419028"/>
            <a:ext cx="725709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607562" y="419028"/>
            <a:ext cx="864084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Packages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670147" y="419102"/>
            <a:ext cx="102614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405455" y="419028"/>
            <a:ext cx="147801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Book Now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484527" y="1297974"/>
            <a:ext cx="13318945" cy="1936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30"/>
              </a:lnSpc>
              <a:spcBef>
                <a:spcPct val="0"/>
              </a:spcBef>
            </a:pPr>
            <a:r>
              <a:rPr lang="en-US" sz="552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What Does an All-Inclusive Vacation Package Include?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275165" y="3822133"/>
            <a:ext cx="7984135" cy="954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Experience Seamless Travel with American Airlines. Discover everything bundled in one perfect getaway — flights, stays, dining, and more.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412141" y="4958494"/>
            <a:ext cx="766242" cy="375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717751" y="8788705"/>
            <a:ext cx="4894276" cy="58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22"/>
              </a:lnSpc>
              <a:spcBef>
                <a:spcPct val="0"/>
              </a:spcBef>
            </a:pPr>
            <a:r>
              <a:rPr lang="en-US" b="true" sz="323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b="true" sz="323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+1-888-212-0809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005464" y="8260528"/>
            <a:ext cx="2921717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AIRFLYPOLICY.COM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0" y="60274"/>
            <a:ext cx="2022485" cy="682392"/>
          </a:xfrm>
          <a:custGeom>
            <a:avLst/>
            <a:gdLst/>
            <a:ahLst/>
            <a:cxnLst/>
            <a:rect r="r" b="b" t="t" l="l"/>
            <a:pathLst>
              <a:path h="682392" w="2022485">
                <a:moveTo>
                  <a:pt x="0" y="0"/>
                </a:moveTo>
                <a:lnTo>
                  <a:pt x="2022485" y="0"/>
                </a:lnTo>
                <a:lnTo>
                  <a:pt x="2022485" y="682392"/>
                </a:lnTo>
                <a:lnTo>
                  <a:pt x="0" y="6823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364" t="-25320" r="-11651" b="-22722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029620" y="300284"/>
            <a:ext cx="2229680" cy="473781"/>
            <a:chOff x="0" y="0"/>
            <a:chExt cx="1386780" cy="2946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86780" cy="294675"/>
            </a:xfrm>
            <a:custGeom>
              <a:avLst/>
              <a:gdLst/>
              <a:ahLst/>
              <a:cxnLst/>
              <a:rect r="r" b="b" t="t" l="l"/>
              <a:pathLst>
                <a:path h="294675" w="1386780">
                  <a:moveTo>
                    <a:pt x="0" y="0"/>
                  </a:moveTo>
                  <a:lnTo>
                    <a:pt x="1386780" y="0"/>
                  </a:lnTo>
                  <a:lnTo>
                    <a:pt x="1386780" y="294675"/>
                  </a:lnTo>
                  <a:lnTo>
                    <a:pt x="0" y="294675"/>
                  </a:lnTo>
                  <a:close/>
                </a:path>
              </a:pathLst>
            </a:custGeom>
            <a:solidFill>
              <a:srgbClr val="558B9D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386780" cy="351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488427" y="3972636"/>
            <a:ext cx="4780409" cy="253672"/>
            <a:chOff x="0" y="0"/>
            <a:chExt cx="1259038" cy="6681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59038" cy="66811"/>
            </a:xfrm>
            <a:custGeom>
              <a:avLst/>
              <a:gdLst/>
              <a:ahLst/>
              <a:cxnLst/>
              <a:rect r="r" b="b" t="t" l="l"/>
              <a:pathLst>
                <a:path h="66811" w="1259038">
                  <a:moveTo>
                    <a:pt x="0" y="0"/>
                  </a:moveTo>
                  <a:lnTo>
                    <a:pt x="1259038" y="0"/>
                  </a:lnTo>
                  <a:lnTo>
                    <a:pt x="1259038" y="66811"/>
                  </a:lnTo>
                  <a:lnTo>
                    <a:pt x="0" y="66811"/>
                  </a:lnTo>
                  <a:close/>
                </a:path>
              </a:pathLst>
            </a:custGeom>
            <a:solidFill>
              <a:srgbClr val="97B8B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259038" cy="123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3236038" y="-962007"/>
            <a:ext cx="14419255" cy="9963791"/>
            <a:chOff x="0" y="0"/>
            <a:chExt cx="4456908" cy="30797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5395" y="-27"/>
              <a:ext cx="4466113" cy="3081047"/>
            </a:xfrm>
            <a:custGeom>
              <a:avLst/>
              <a:gdLst/>
              <a:ahLst/>
              <a:cxnLst/>
              <a:rect r="r" b="b" t="t" l="l"/>
              <a:pathLst>
                <a:path h="3081047" w="4466113">
                  <a:moveTo>
                    <a:pt x="4446125" y="1508787"/>
                  </a:moveTo>
                  <a:cubicBezTo>
                    <a:pt x="4450170" y="1506247"/>
                    <a:pt x="4454215" y="1504977"/>
                    <a:pt x="4456910" y="1501167"/>
                  </a:cubicBezTo>
                  <a:cubicBezTo>
                    <a:pt x="4459607" y="1498627"/>
                    <a:pt x="4464843" y="1494817"/>
                    <a:pt x="4464843" y="1491007"/>
                  </a:cubicBezTo>
                  <a:cubicBezTo>
                    <a:pt x="4464843" y="1488467"/>
                    <a:pt x="4459607" y="1484657"/>
                    <a:pt x="4456910" y="1482117"/>
                  </a:cubicBezTo>
                  <a:lnTo>
                    <a:pt x="4444777" y="1470687"/>
                  </a:lnTo>
                  <a:cubicBezTo>
                    <a:pt x="4447474" y="1468147"/>
                    <a:pt x="4452866" y="1466877"/>
                    <a:pt x="4452866" y="1463067"/>
                  </a:cubicBezTo>
                  <a:cubicBezTo>
                    <a:pt x="4455563" y="1452907"/>
                    <a:pt x="4459607" y="1442747"/>
                    <a:pt x="4459607" y="1432587"/>
                  </a:cubicBezTo>
                  <a:cubicBezTo>
                    <a:pt x="4459607" y="1427507"/>
                    <a:pt x="4450170" y="1423697"/>
                    <a:pt x="4444777" y="1417347"/>
                  </a:cubicBezTo>
                  <a:cubicBezTo>
                    <a:pt x="4450170" y="1417347"/>
                    <a:pt x="4452866" y="1417347"/>
                    <a:pt x="4456910" y="1416077"/>
                  </a:cubicBezTo>
                  <a:lnTo>
                    <a:pt x="4456910" y="1412267"/>
                  </a:lnTo>
                  <a:lnTo>
                    <a:pt x="4444777" y="1412267"/>
                  </a:lnTo>
                  <a:cubicBezTo>
                    <a:pt x="4436688" y="1407187"/>
                    <a:pt x="4428600" y="1397027"/>
                    <a:pt x="4425903" y="1398297"/>
                  </a:cubicBezTo>
                  <a:cubicBezTo>
                    <a:pt x="4411074" y="1405917"/>
                    <a:pt x="4411074" y="1395757"/>
                    <a:pt x="4408378" y="1388137"/>
                  </a:cubicBezTo>
                  <a:cubicBezTo>
                    <a:pt x="4402985" y="1389407"/>
                    <a:pt x="4397593" y="1390677"/>
                    <a:pt x="4393548" y="1389407"/>
                  </a:cubicBezTo>
                  <a:cubicBezTo>
                    <a:pt x="4384111" y="1388137"/>
                    <a:pt x="4374675" y="1384327"/>
                    <a:pt x="4365238" y="1384327"/>
                  </a:cubicBezTo>
                  <a:cubicBezTo>
                    <a:pt x="4353105" y="1383057"/>
                    <a:pt x="4339623" y="1383057"/>
                    <a:pt x="4326142" y="1381787"/>
                  </a:cubicBezTo>
                  <a:cubicBezTo>
                    <a:pt x="4305920" y="1379247"/>
                    <a:pt x="4285698" y="1376707"/>
                    <a:pt x="4265476" y="1374167"/>
                  </a:cubicBezTo>
                  <a:cubicBezTo>
                    <a:pt x="4264128" y="1374167"/>
                    <a:pt x="4261432" y="1376707"/>
                    <a:pt x="4260084" y="1376707"/>
                  </a:cubicBezTo>
                  <a:cubicBezTo>
                    <a:pt x="4249299" y="1375437"/>
                    <a:pt x="4238514" y="1374167"/>
                    <a:pt x="4229077" y="1371627"/>
                  </a:cubicBezTo>
                  <a:cubicBezTo>
                    <a:pt x="4226381" y="1370357"/>
                    <a:pt x="4225033" y="1364007"/>
                    <a:pt x="4225033" y="1361467"/>
                  </a:cubicBezTo>
                  <a:cubicBezTo>
                    <a:pt x="4239862" y="1351307"/>
                    <a:pt x="4254691" y="1341147"/>
                    <a:pt x="4264128" y="1334797"/>
                  </a:cubicBezTo>
                  <a:cubicBezTo>
                    <a:pt x="4274913" y="1333527"/>
                    <a:pt x="4281654" y="1332257"/>
                    <a:pt x="4291091" y="1332257"/>
                  </a:cubicBezTo>
                  <a:cubicBezTo>
                    <a:pt x="4283002" y="1322097"/>
                    <a:pt x="4277610" y="1317017"/>
                    <a:pt x="4270869" y="1309397"/>
                  </a:cubicBezTo>
                  <a:cubicBezTo>
                    <a:pt x="4266825" y="1310667"/>
                    <a:pt x="4262780" y="1311937"/>
                    <a:pt x="4256039" y="1314477"/>
                  </a:cubicBezTo>
                  <a:cubicBezTo>
                    <a:pt x="4256039" y="1308127"/>
                    <a:pt x="4256039" y="1301777"/>
                    <a:pt x="4257388" y="1301777"/>
                  </a:cubicBezTo>
                  <a:cubicBezTo>
                    <a:pt x="4262780" y="1300507"/>
                    <a:pt x="4270869" y="1299237"/>
                    <a:pt x="4274913" y="1301777"/>
                  </a:cubicBezTo>
                  <a:cubicBezTo>
                    <a:pt x="4280306" y="1305587"/>
                    <a:pt x="4283002" y="1311937"/>
                    <a:pt x="4288394" y="1319557"/>
                  </a:cubicBezTo>
                  <a:cubicBezTo>
                    <a:pt x="4291091" y="1319557"/>
                    <a:pt x="4296483" y="1320827"/>
                    <a:pt x="4301876" y="1320827"/>
                  </a:cubicBezTo>
                  <a:cubicBezTo>
                    <a:pt x="4300528" y="1304317"/>
                    <a:pt x="4300528" y="1304317"/>
                    <a:pt x="4285698" y="1280187"/>
                  </a:cubicBezTo>
                  <a:cubicBezTo>
                    <a:pt x="4304572" y="1280187"/>
                    <a:pt x="4309964" y="1275107"/>
                    <a:pt x="4305920" y="1257327"/>
                  </a:cubicBezTo>
                  <a:cubicBezTo>
                    <a:pt x="4318053" y="1256057"/>
                    <a:pt x="4331535" y="1254787"/>
                    <a:pt x="4343668" y="1254787"/>
                  </a:cubicBezTo>
                  <a:cubicBezTo>
                    <a:pt x="4342319" y="1252247"/>
                    <a:pt x="4339623" y="1247167"/>
                    <a:pt x="4338275" y="1243357"/>
                  </a:cubicBezTo>
                  <a:cubicBezTo>
                    <a:pt x="4343668" y="1244627"/>
                    <a:pt x="4347713" y="1245897"/>
                    <a:pt x="4350408" y="1247167"/>
                  </a:cubicBezTo>
                  <a:cubicBezTo>
                    <a:pt x="4351756" y="1240817"/>
                    <a:pt x="4351756" y="1234467"/>
                    <a:pt x="4353105" y="1229387"/>
                  </a:cubicBezTo>
                  <a:cubicBezTo>
                    <a:pt x="4354453" y="1223037"/>
                    <a:pt x="4355801" y="1215417"/>
                    <a:pt x="4357149" y="1209067"/>
                  </a:cubicBezTo>
                  <a:cubicBezTo>
                    <a:pt x="4357149" y="1206527"/>
                    <a:pt x="4355801" y="1202717"/>
                    <a:pt x="4357149" y="1198907"/>
                  </a:cubicBezTo>
                  <a:cubicBezTo>
                    <a:pt x="4361193" y="1188747"/>
                    <a:pt x="4362541" y="1173507"/>
                    <a:pt x="4358497" y="1165887"/>
                  </a:cubicBezTo>
                  <a:cubicBezTo>
                    <a:pt x="4361193" y="1163347"/>
                    <a:pt x="4362541" y="1159537"/>
                    <a:pt x="4362541" y="1156997"/>
                  </a:cubicBezTo>
                  <a:cubicBezTo>
                    <a:pt x="4362541" y="1146837"/>
                    <a:pt x="4362541" y="1135407"/>
                    <a:pt x="4361193" y="1125247"/>
                  </a:cubicBezTo>
                  <a:cubicBezTo>
                    <a:pt x="4359845" y="1115087"/>
                    <a:pt x="4358497" y="1106197"/>
                    <a:pt x="4357149" y="1096037"/>
                  </a:cubicBezTo>
                  <a:cubicBezTo>
                    <a:pt x="4355801" y="1093497"/>
                    <a:pt x="4355801" y="1090957"/>
                    <a:pt x="4357149" y="1087147"/>
                  </a:cubicBezTo>
                  <a:cubicBezTo>
                    <a:pt x="4361193" y="1076987"/>
                    <a:pt x="4363890" y="1066827"/>
                    <a:pt x="4355801" y="1056667"/>
                  </a:cubicBezTo>
                  <a:cubicBezTo>
                    <a:pt x="4353105" y="1054127"/>
                    <a:pt x="4354453" y="1047777"/>
                    <a:pt x="4355801" y="1043967"/>
                  </a:cubicBezTo>
                  <a:cubicBezTo>
                    <a:pt x="4359845" y="1029997"/>
                    <a:pt x="4351756" y="1018567"/>
                    <a:pt x="4336927" y="1016027"/>
                  </a:cubicBezTo>
                  <a:lnTo>
                    <a:pt x="4331535" y="1016027"/>
                  </a:lnTo>
                  <a:cubicBezTo>
                    <a:pt x="4332883" y="1012217"/>
                    <a:pt x="4334231" y="1010947"/>
                    <a:pt x="4335579" y="1008407"/>
                  </a:cubicBezTo>
                  <a:cubicBezTo>
                    <a:pt x="4331535" y="1007137"/>
                    <a:pt x="4327490" y="1007137"/>
                    <a:pt x="4324794" y="1004597"/>
                  </a:cubicBezTo>
                  <a:cubicBezTo>
                    <a:pt x="4322098" y="1003327"/>
                    <a:pt x="4320750" y="999517"/>
                    <a:pt x="4318053" y="998247"/>
                  </a:cubicBezTo>
                  <a:cubicBezTo>
                    <a:pt x="4307268" y="993167"/>
                    <a:pt x="4295135" y="988087"/>
                    <a:pt x="4283002" y="983007"/>
                  </a:cubicBezTo>
                  <a:cubicBezTo>
                    <a:pt x="4278958" y="981737"/>
                    <a:pt x="4273565" y="981737"/>
                    <a:pt x="4269521" y="981737"/>
                  </a:cubicBezTo>
                  <a:cubicBezTo>
                    <a:pt x="4266825" y="983007"/>
                    <a:pt x="4265476" y="977927"/>
                    <a:pt x="4262780" y="977927"/>
                  </a:cubicBezTo>
                  <a:cubicBezTo>
                    <a:pt x="4243906" y="974117"/>
                    <a:pt x="4225033" y="971577"/>
                    <a:pt x="4206159" y="966497"/>
                  </a:cubicBezTo>
                  <a:cubicBezTo>
                    <a:pt x="4191329" y="961417"/>
                    <a:pt x="4173804" y="971577"/>
                    <a:pt x="4158974" y="961417"/>
                  </a:cubicBezTo>
                  <a:cubicBezTo>
                    <a:pt x="4157626" y="960147"/>
                    <a:pt x="4154930" y="962687"/>
                    <a:pt x="4153582" y="962687"/>
                  </a:cubicBezTo>
                  <a:cubicBezTo>
                    <a:pt x="4141449" y="960147"/>
                    <a:pt x="4130664" y="966497"/>
                    <a:pt x="4118531" y="962687"/>
                  </a:cubicBezTo>
                  <a:cubicBezTo>
                    <a:pt x="4106397" y="958877"/>
                    <a:pt x="4092916" y="957607"/>
                    <a:pt x="4087524" y="946177"/>
                  </a:cubicBezTo>
                  <a:cubicBezTo>
                    <a:pt x="4082131" y="934747"/>
                    <a:pt x="4078087" y="923317"/>
                    <a:pt x="4078087" y="911887"/>
                  </a:cubicBezTo>
                  <a:cubicBezTo>
                    <a:pt x="4079435" y="897917"/>
                    <a:pt x="4086175" y="882677"/>
                    <a:pt x="4060561" y="885217"/>
                  </a:cubicBezTo>
                  <a:cubicBezTo>
                    <a:pt x="4061909" y="882677"/>
                    <a:pt x="4061909" y="880137"/>
                    <a:pt x="4063257" y="878867"/>
                  </a:cubicBezTo>
                  <a:cubicBezTo>
                    <a:pt x="3985066" y="871247"/>
                    <a:pt x="3906875" y="864897"/>
                    <a:pt x="3830031" y="857277"/>
                  </a:cubicBezTo>
                  <a:cubicBezTo>
                    <a:pt x="3827335" y="848387"/>
                    <a:pt x="3824639" y="838227"/>
                    <a:pt x="3821943" y="824257"/>
                  </a:cubicBezTo>
                  <a:cubicBezTo>
                    <a:pt x="3836772" y="839497"/>
                    <a:pt x="3850253" y="848387"/>
                    <a:pt x="3869127" y="847117"/>
                  </a:cubicBezTo>
                  <a:cubicBezTo>
                    <a:pt x="3870475" y="836957"/>
                    <a:pt x="3869127" y="829337"/>
                    <a:pt x="3858342" y="822987"/>
                  </a:cubicBezTo>
                  <a:cubicBezTo>
                    <a:pt x="3856994" y="821717"/>
                    <a:pt x="3855646" y="816637"/>
                    <a:pt x="3856994" y="814097"/>
                  </a:cubicBezTo>
                  <a:cubicBezTo>
                    <a:pt x="3862387" y="801397"/>
                    <a:pt x="3867779" y="789967"/>
                    <a:pt x="3871823" y="778537"/>
                  </a:cubicBezTo>
                  <a:cubicBezTo>
                    <a:pt x="3877216" y="782347"/>
                    <a:pt x="3881260" y="784887"/>
                    <a:pt x="3886653" y="787427"/>
                  </a:cubicBezTo>
                  <a:lnTo>
                    <a:pt x="3889349" y="784887"/>
                  </a:lnTo>
                  <a:lnTo>
                    <a:pt x="3873171" y="762027"/>
                  </a:lnTo>
                  <a:cubicBezTo>
                    <a:pt x="3883956" y="764567"/>
                    <a:pt x="3893393" y="765837"/>
                    <a:pt x="3905526" y="768377"/>
                  </a:cubicBezTo>
                  <a:cubicBezTo>
                    <a:pt x="3901482" y="760757"/>
                    <a:pt x="3897438" y="755677"/>
                    <a:pt x="3897438" y="755677"/>
                  </a:cubicBezTo>
                  <a:cubicBezTo>
                    <a:pt x="3904178" y="750597"/>
                    <a:pt x="3910919" y="745517"/>
                    <a:pt x="3920356" y="739167"/>
                  </a:cubicBezTo>
                  <a:cubicBezTo>
                    <a:pt x="3920356" y="737897"/>
                    <a:pt x="3921704" y="730277"/>
                    <a:pt x="3925748" y="729007"/>
                  </a:cubicBezTo>
                  <a:cubicBezTo>
                    <a:pt x="3933837" y="725197"/>
                    <a:pt x="3936534" y="731547"/>
                    <a:pt x="3939230" y="737897"/>
                  </a:cubicBezTo>
                  <a:cubicBezTo>
                    <a:pt x="3940578" y="741707"/>
                    <a:pt x="3948667" y="742977"/>
                    <a:pt x="3954059" y="744247"/>
                  </a:cubicBezTo>
                  <a:cubicBezTo>
                    <a:pt x="3959452" y="745517"/>
                    <a:pt x="3966192" y="745517"/>
                    <a:pt x="3972933" y="744247"/>
                  </a:cubicBezTo>
                  <a:cubicBezTo>
                    <a:pt x="3983718" y="744247"/>
                    <a:pt x="3994503" y="742977"/>
                    <a:pt x="4009332" y="741707"/>
                  </a:cubicBezTo>
                  <a:cubicBezTo>
                    <a:pt x="3998547" y="739167"/>
                    <a:pt x="3990459" y="736627"/>
                    <a:pt x="3983718" y="735357"/>
                  </a:cubicBezTo>
                  <a:cubicBezTo>
                    <a:pt x="3983718" y="734087"/>
                    <a:pt x="3983718" y="732817"/>
                    <a:pt x="3982370" y="731547"/>
                  </a:cubicBezTo>
                  <a:cubicBezTo>
                    <a:pt x="3993155" y="729007"/>
                    <a:pt x="4003940" y="726467"/>
                    <a:pt x="4013377" y="723927"/>
                  </a:cubicBezTo>
                  <a:cubicBezTo>
                    <a:pt x="4024162" y="726467"/>
                    <a:pt x="4033598" y="730277"/>
                    <a:pt x="4041687" y="732817"/>
                  </a:cubicBezTo>
                  <a:cubicBezTo>
                    <a:pt x="4044384" y="755677"/>
                    <a:pt x="4060561" y="736627"/>
                    <a:pt x="4069998" y="739167"/>
                  </a:cubicBezTo>
                  <a:cubicBezTo>
                    <a:pt x="4067302" y="734087"/>
                    <a:pt x="4063257" y="729007"/>
                    <a:pt x="4059213" y="722657"/>
                  </a:cubicBezTo>
                  <a:cubicBezTo>
                    <a:pt x="4076739" y="725197"/>
                    <a:pt x="4094264" y="725197"/>
                    <a:pt x="4106397" y="737897"/>
                  </a:cubicBezTo>
                  <a:cubicBezTo>
                    <a:pt x="4107745" y="739167"/>
                    <a:pt x="4113138" y="737897"/>
                    <a:pt x="4115834" y="736627"/>
                  </a:cubicBezTo>
                  <a:cubicBezTo>
                    <a:pt x="4119879" y="737897"/>
                    <a:pt x="4126619" y="740437"/>
                    <a:pt x="4129316" y="739167"/>
                  </a:cubicBezTo>
                  <a:cubicBezTo>
                    <a:pt x="4133360" y="735357"/>
                    <a:pt x="4133360" y="729007"/>
                    <a:pt x="4137404" y="721387"/>
                  </a:cubicBezTo>
                  <a:cubicBezTo>
                    <a:pt x="4146841" y="736627"/>
                    <a:pt x="4156278" y="727737"/>
                    <a:pt x="4165715" y="721387"/>
                  </a:cubicBezTo>
                  <a:cubicBezTo>
                    <a:pt x="4164367" y="725197"/>
                    <a:pt x="4164367" y="727737"/>
                    <a:pt x="4164367" y="727737"/>
                  </a:cubicBezTo>
                  <a:cubicBezTo>
                    <a:pt x="4172456" y="731547"/>
                    <a:pt x="4179196" y="734087"/>
                    <a:pt x="4188633" y="737897"/>
                  </a:cubicBezTo>
                  <a:cubicBezTo>
                    <a:pt x="4195374" y="735357"/>
                    <a:pt x="4203463" y="726467"/>
                    <a:pt x="4215596" y="735357"/>
                  </a:cubicBezTo>
                  <a:cubicBezTo>
                    <a:pt x="4216944" y="736627"/>
                    <a:pt x="4222336" y="734087"/>
                    <a:pt x="4226381" y="734087"/>
                  </a:cubicBezTo>
                  <a:cubicBezTo>
                    <a:pt x="4230425" y="732817"/>
                    <a:pt x="4233121" y="732817"/>
                    <a:pt x="4234469" y="731547"/>
                  </a:cubicBezTo>
                  <a:cubicBezTo>
                    <a:pt x="4237166" y="722657"/>
                    <a:pt x="4238514" y="715037"/>
                    <a:pt x="4242558" y="707417"/>
                  </a:cubicBezTo>
                  <a:cubicBezTo>
                    <a:pt x="4246603" y="699797"/>
                    <a:pt x="4245255" y="692177"/>
                    <a:pt x="4237166" y="689637"/>
                  </a:cubicBezTo>
                  <a:cubicBezTo>
                    <a:pt x="4234469" y="688367"/>
                    <a:pt x="4231773" y="688367"/>
                    <a:pt x="4230425" y="687097"/>
                  </a:cubicBezTo>
                  <a:cubicBezTo>
                    <a:pt x="4242558" y="675667"/>
                    <a:pt x="4253343" y="668047"/>
                    <a:pt x="4270869" y="673127"/>
                  </a:cubicBezTo>
                  <a:cubicBezTo>
                    <a:pt x="4274913" y="674397"/>
                    <a:pt x="4280306" y="669317"/>
                    <a:pt x="4287047" y="665507"/>
                  </a:cubicBezTo>
                  <a:cubicBezTo>
                    <a:pt x="4283002" y="661697"/>
                    <a:pt x="4280306" y="660427"/>
                    <a:pt x="4277610" y="659157"/>
                  </a:cubicBezTo>
                  <a:cubicBezTo>
                    <a:pt x="4288394" y="637567"/>
                    <a:pt x="4305920" y="651537"/>
                    <a:pt x="4322098" y="651537"/>
                  </a:cubicBezTo>
                  <a:cubicBezTo>
                    <a:pt x="4316705" y="647727"/>
                    <a:pt x="4314009" y="643917"/>
                    <a:pt x="4311313" y="642647"/>
                  </a:cubicBezTo>
                  <a:cubicBezTo>
                    <a:pt x="4319401" y="638837"/>
                    <a:pt x="4327490" y="636297"/>
                    <a:pt x="4334231" y="632487"/>
                  </a:cubicBezTo>
                  <a:cubicBezTo>
                    <a:pt x="4335579" y="627407"/>
                    <a:pt x="4334231" y="622327"/>
                    <a:pt x="4335579" y="619787"/>
                  </a:cubicBezTo>
                  <a:cubicBezTo>
                    <a:pt x="4342319" y="609627"/>
                    <a:pt x="4338275" y="602007"/>
                    <a:pt x="4327490" y="596927"/>
                  </a:cubicBezTo>
                  <a:cubicBezTo>
                    <a:pt x="4323446" y="594387"/>
                    <a:pt x="4319401" y="589307"/>
                    <a:pt x="4316705" y="585497"/>
                  </a:cubicBezTo>
                  <a:cubicBezTo>
                    <a:pt x="4320750" y="585497"/>
                    <a:pt x="4326142" y="584227"/>
                    <a:pt x="4331535" y="584227"/>
                  </a:cubicBezTo>
                  <a:lnTo>
                    <a:pt x="4331535" y="568987"/>
                  </a:lnTo>
                  <a:cubicBezTo>
                    <a:pt x="4334231" y="568987"/>
                    <a:pt x="4336927" y="568987"/>
                    <a:pt x="4339623" y="570257"/>
                  </a:cubicBezTo>
                  <a:cubicBezTo>
                    <a:pt x="4340972" y="555017"/>
                    <a:pt x="4342319" y="539777"/>
                    <a:pt x="4345016" y="523267"/>
                  </a:cubicBezTo>
                  <a:cubicBezTo>
                    <a:pt x="4330186" y="515647"/>
                    <a:pt x="4338275" y="506757"/>
                    <a:pt x="4346364" y="495327"/>
                  </a:cubicBezTo>
                  <a:cubicBezTo>
                    <a:pt x="4346364" y="495327"/>
                    <a:pt x="4343668" y="494057"/>
                    <a:pt x="4340972" y="494057"/>
                  </a:cubicBezTo>
                  <a:cubicBezTo>
                    <a:pt x="4342319" y="488977"/>
                    <a:pt x="4345016" y="483897"/>
                    <a:pt x="4346364" y="478817"/>
                  </a:cubicBezTo>
                  <a:cubicBezTo>
                    <a:pt x="4349060" y="468657"/>
                    <a:pt x="4345016" y="467387"/>
                    <a:pt x="4332883" y="472467"/>
                  </a:cubicBezTo>
                  <a:cubicBezTo>
                    <a:pt x="4331535" y="469927"/>
                    <a:pt x="4330186" y="466117"/>
                    <a:pt x="4327490" y="463577"/>
                  </a:cubicBezTo>
                  <a:cubicBezTo>
                    <a:pt x="4326142" y="464847"/>
                    <a:pt x="4326142" y="466117"/>
                    <a:pt x="4324794" y="467387"/>
                  </a:cubicBezTo>
                  <a:cubicBezTo>
                    <a:pt x="4319401" y="466117"/>
                    <a:pt x="4315357" y="463577"/>
                    <a:pt x="4309964" y="462307"/>
                  </a:cubicBezTo>
                  <a:cubicBezTo>
                    <a:pt x="4283002" y="452147"/>
                    <a:pt x="4254691" y="454687"/>
                    <a:pt x="4227729" y="453417"/>
                  </a:cubicBezTo>
                  <a:cubicBezTo>
                    <a:pt x="4223684" y="453417"/>
                    <a:pt x="4218292" y="457227"/>
                    <a:pt x="4214247" y="457227"/>
                  </a:cubicBezTo>
                  <a:cubicBezTo>
                    <a:pt x="4198070" y="455957"/>
                    <a:pt x="4183241" y="450877"/>
                    <a:pt x="4168411" y="449607"/>
                  </a:cubicBezTo>
                  <a:cubicBezTo>
                    <a:pt x="4148189" y="448337"/>
                    <a:pt x="4127967" y="448337"/>
                    <a:pt x="4107745" y="448337"/>
                  </a:cubicBezTo>
                  <a:cubicBezTo>
                    <a:pt x="4092916" y="448337"/>
                    <a:pt x="4090220" y="440717"/>
                    <a:pt x="4091568" y="430557"/>
                  </a:cubicBezTo>
                  <a:cubicBezTo>
                    <a:pt x="4096961" y="426747"/>
                    <a:pt x="4102353" y="419127"/>
                    <a:pt x="4102353" y="417857"/>
                  </a:cubicBezTo>
                  <a:cubicBezTo>
                    <a:pt x="4084828" y="405157"/>
                    <a:pt x="4101005" y="396267"/>
                    <a:pt x="4105049" y="386107"/>
                  </a:cubicBezTo>
                  <a:cubicBezTo>
                    <a:pt x="4103701" y="360707"/>
                    <a:pt x="4102353" y="335307"/>
                    <a:pt x="4101005" y="308637"/>
                  </a:cubicBezTo>
                  <a:cubicBezTo>
                    <a:pt x="4103701" y="307367"/>
                    <a:pt x="4109094" y="306097"/>
                    <a:pt x="4113138" y="304827"/>
                  </a:cubicBezTo>
                  <a:cubicBezTo>
                    <a:pt x="4111790" y="301017"/>
                    <a:pt x="4109094" y="297207"/>
                    <a:pt x="4109094" y="293397"/>
                  </a:cubicBezTo>
                  <a:cubicBezTo>
                    <a:pt x="4113138" y="278157"/>
                    <a:pt x="4114486" y="262917"/>
                    <a:pt x="4096961" y="251487"/>
                  </a:cubicBezTo>
                  <a:cubicBezTo>
                    <a:pt x="4105049" y="246407"/>
                    <a:pt x="4111790" y="242597"/>
                    <a:pt x="4119879" y="237517"/>
                  </a:cubicBezTo>
                  <a:cubicBezTo>
                    <a:pt x="4118531" y="236247"/>
                    <a:pt x="4117182" y="233707"/>
                    <a:pt x="4117182" y="232437"/>
                  </a:cubicBezTo>
                  <a:cubicBezTo>
                    <a:pt x="4117182" y="231167"/>
                    <a:pt x="4115834" y="231167"/>
                    <a:pt x="4114486" y="231167"/>
                  </a:cubicBezTo>
                  <a:cubicBezTo>
                    <a:pt x="4101005" y="231167"/>
                    <a:pt x="4095612" y="228627"/>
                    <a:pt x="4094264" y="215927"/>
                  </a:cubicBezTo>
                  <a:cubicBezTo>
                    <a:pt x="4094264" y="213387"/>
                    <a:pt x="4094264" y="209577"/>
                    <a:pt x="4096961" y="207037"/>
                  </a:cubicBezTo>
                  <a:cubicBezTo>
                    <a:pt x="4102353" y="203227"/>
                    <a:pt x="4107745" y="199417"/>
                    <a:pt x="4114486" y="196877"/>
                  </a:cubicBezTo>
                  <a:cubicBezTo>
                    <a:pt x="4117182" y="195607"/>
                    <a:pt x="4122575" y="196877"/>
                    <a:pt x="4125271" y="198147"/>
                  </a:cubicBezTo>
                  <a:cubicBezTo>
                    <a:pt x="4140100" y="205767"/>
                    <a:pt x="4141449" y="205767"/>
                    <a:pt x="4144145" y="189257"/>
                  </a:cubicBezTo>
                  <a:cubicBezTo>
                    <a:pt x="4146841" y="190527"/>
                    <a:pt x="4149537" y="191797"/>
                    <a:pt x="4153582" y="193067"/>
                  </a:cubicBezTo>
                  <a:cubicBezTo>
                    <a:pt x="4152234" y="187987"/>
                    <a:pt x="4152234" y="184177"/>
                    <a:pt x="4149537" y="180367"/>
                  </a:cubicBezTo>
                  <a:cubicBezTo>
                    <a:pt x="4149537" y="179097"/>
                    <a:pt x="4146841" y="177827"/>
                    <a:pt x="4144145" y="176557"/>
                  </a:cubicBezTo>
                  <a:cubicBezTo>
                    <a:pt x="4146841" y="175287"/>
                    <a:pt x="4149537" y="172747"/>
                    <a:pt x="4152234" y="174017"/>
                  </a:cubicBezTo>
                  <a:cubicBezTo>
                    <a:pt x="4165715" y="177827"/>
                    <a:pt x="4173804" y="168937"/>
                    <a:pt x="4183241" y="163857"/>
                  </a:cubicBezTo>
                  <a:cubicBezTo>
                    <a:pt x="4175152" y="153697"/>
                    <a:pt x="4167063" y="144807"/>
                    <a:pt x="4160322" y="134647"/>
                  </a:cubicBezTo>
                  <a:cubicBezTo>
                    <a:pt x="4171108" y="129567"/>
                    <a:pt x="4179196" y="127027"/>
                    <a:pt x="4187285" y="123217"/>
                  </a:cubicBezTo>
                  <a:cubicBezTo>
                    <a:pt x="4169759" y="95277"/>
                    <a:pt x="4169759" y="95277"/>
                    <a:pt x="4181892" y="83847"/>
                  </a:cubicBezTo>
                  <a:cubicBezTo>
                    <a:pt x="4181892" y="82577"/>
                    <a:pt x="4180544" y="81307"/>
                    <a:pt x="4180544" y="80037"/>
                  </a:cubicBezTo>
                  <a:cubicBezTo>
                    <a:pt x="4176500" y="81307"/>
                    <a:pt x="4171108" y="82577"/>
                    <a:pt x="4167063" y="85117"/>
                  </a:cubicBezTo>
                  <a:lnTo>
                    <a:pt x="4165715" y="83847"/>
                  </a:lnTo>
                  <a:cubicBezTo>
                    <a:pt x="4171108" y="78767"/>
                    <a:pt x="4176500" y="74957"/>
                    <a:pt x="4181892" y="69877"/>
                  </a:cubicBezTo>
                  <a:cubicBezTo>
                    <a:pt x="4181892" y="66067"/>
                    <a:pt x="4184589" y="57177"/>
                    <a:pt x="4181892" y="54637"/>
                  </a:cubicBezTo>
                  <a:cubicBezTo>
                    <a:pt x="4171108" y="45747"/>
                    <a:pt x="4183241" y="36857"/>
                    <a:pt x="4180544" y="27967"/>
                  </a:cubicBezTo>
                  <a:cubicBezTo>
                    <a:pt x="4179196" y="25427"/>
                    <a:pt x="4180544" y="19077"/>
                    <a:pt x="4179196" y="19077"/>
                  </a:cubicBezTo>
                  <a:cubicBezTo>
                    <a:pt x="4171108" y="15267"/>
                    <a:pt x="4161671" y="8917"/>
                    <a:pt x="4152234" y="8917"/>
                  </a:cubicBezTo>
                  <a:cubicBezTo>
                    <a:pt x="4130664" y="7647"/>
                    <a:pt x="4109094" y="10187"/>
                    <a:pt x="4087524" y="10187"/>
                  </a:cubicBezTo>
                  <a:lnTo>
                    <a:pt x="4018769" y="10187"/>
                  </a:lnTo>
                  <a:cubicBezTo>
                    <a:pt x="4002592" y="10187"/>
                    <a:pt x="3989110" y="6377"/>
                    <a:pt x="3972933" y="2567"/>
                  </a:cubicBezTo>
                  <a:cubicBezTo>
                    <a:pt x="3954059" y="-2513"/>
                    <a:pt x="3933837" y="1297"/>
                    <a:pt x="3913615" y="2567"/>
                  </a:cubicBezTo>
                  <a:cubicBezTo>
                    <a:pt x="3870475" y="3837"/>
                    <a:pt x="3827335" y="3837"/>
                    <a:pt x="3784195" y="5107"/>
                  </a:cubicBezTo>
                  <a:cubicBezTo>
                    <a:pt x="3763973" y="5107"/>
                    <a:pt x="3742403" y="7647"/>
                    <a:pt x="3722181" y="8917"/>
                  </a:cubicBezTo>
                  <a:cubicBezTo>
                    <a:pt x="3696567" y="10187"/>
                    <a:pt x="3670952" y="8917"/>
                    <a:pt x="3645338" y="10187"/>
                  </a:cubicBezTo>
                  <a:cubicBezTo>
                    <a:pt x="3618376" y="11457"/>
                    <a:pt x="3591413" y="13997"/>
                    <a:pt x="3564451" y="15267"/>
                  </a:cubicBezTo>
                  <a:cubicBezTo>
                    <a:pt x="3532096" y="16537"/>
                    <a:pt x="3499740" y="16537"/>
                    <a:pt x="3467385" y="17807"/>
                  </a:cubicBezTo>
                  <a:lnTo>
                    <a:pt x="3366276" y="21617"/>
                  </a:lnTo>
                  <a:cubicBezTo>
                    <a:pt x="3335269" y="22887"/>
                    <a:pt x="3305610" y="22887"/>
                    <a:pt x="3274603" y="22887"/>
                  </a:cubicBezTo>
                  <a:cubicBezTo>
                    <a:pt x="3251685" y="22887"/>
                    <a:pt x="3227419" y="24157"/>
                    <a:pt x="3204500" y="25427"/>
                  </a:cubicBezTo>
                  <a:lnTo>
                    <a:pt x="3135746" y="29237"/>
                  </a:lnTo>
                  <a:cubicBezTo>
                    <a:pt x="3119568" y="30507"/>
                    <a:pt x="3103391" y="30507"/>
                    <a:pt x="3085865" y="31777"/>
                  </a:cubicBezTo>
                  <a:cubicBezTo>
                    <a:pt x="3058903" y="33047"/>
                    <a:pt x="3031940" y="33047"/>
                    <a:pt x="3004978" y="34317"/>
                  </a:cubicBezTo>
                  <a:cubicBezTo>
                    <a:pt x="2973971" y="35587"/>
                    <a:pt x="2944312" y="38127"/>
                    <a:pt x="2914653" y="39397"/>
                  </a:cubicBezTo>
                  <a:cubicBezTo>
                    <a:pt x="2883646" y="41937"/>
                    <a:pt x="2853987" y="44477"/>
                    <a:pt x="2822981" y="47017"/>
                  </a:cubicBezTo>
                  <a:cubicBezTo>
                    <a:pt x="2810847" y="48287"/>
                    <a:pt x="2798714" y="48287"/>
                    <a:pt x="2785233" y="49557"/>
                  </a:cubicBezTo>
                  <a:lnTo>
                    <a:pt x="2746137" y="49557"/>
                  </a:lnTo>
                  <a:cubicBezTo>
                    <a:pt x="2701649" y="52097"/>
                    <a:pt x="2658509" y="55907"/>
                    <a:pt x="2614021" y="58447"/>
                  </a:cubicBezTo>
                  <a:cubicBezTo>
                    <a:pt x="2587058" y="59717"/>
                    <a:pt x="2558748" y="60987"/>
                    <a:pt x="2531785" y="63527"/>
                  </a:cubicBezTo>
                  <a:cubicBezTo>
                    <a:pt x="2515607" y="64797"/>
                    <a:pt x="2498082" y="67337"/>
                    <a:pt x="2481904" y="68607"/>
                  </a:cubicBezTo>
                  <a:lnTo>
                    <a:pt x="2372706" y="76227"/>
                  </a:lnTo>
                  <a:cubicBezTo>
                    <a:pt x="2349788" y="77497"/>
                    <a:pt x="2328218" y="82577"/>
                    <a:pt x="2306648" y="83847"/>
                  </a:cubicBezTo>
                  <a:cubicBezTo>
                    <a:pt x="2272945" y="86387"/>
                    <a:pt x="2237893" y="87657"/>
                    <a:pt x="2204190" y="90197"/>
                  </a:cubicBezTo>
                  <a:cubicBezTo>
                    <a:pt x="2196102" y="90197"/>
                    <a:pt x="2186664" y="91467"/>
                    <a:pt x="2178576" y="91467"/>
                  </a:cubicBezTo>
                  <a:cubicBezTo>
                    <a:pt x="2148917" y="94007"/>
                    <a:pt x="2120606" y="96547"/>
                    <a:pt x="2090948" y="99087"/>
                  </a:cubicBezTo>
                  <a:cubicBezTo>
                    <a:pt x="2074770" y="100357"/>
                    <a:pt x="2057244" y="102897"/>
                    <a:pt x="2041067" y="104167"/>
                  </a:cubicBezTo>
                  <a:cubicBezTo>
                    <a:pt x="2020845" y="105437"/>
                    <a:pt x="2000623" y="106707"/>
                    <a:pt x="1981749" y="107977"/>
                  </a:cubicBezTo>
                  <a:cubicBezTo>
                    <a:pt x="1944002" y="111787"/>
                    <a:pt x="1904906" y="115597"/>
                    <a:pt x="1867158" y="119407"/>
                  </a:cubicBezTo>
                  <a:cubicBezTo>
                    <a:pt x="1860418" y="120677"/>
                    <a:pt x="1855025" y="124487"/>
                    <a:pt x="1848285" y="124487"/>
                  </a:cubicBezTo>
                  <a:cubicBezTo>
                    <a:pt x="1817278" y="127027"/>
                    <a:pt x="1786271" y="127027"/>
                    <a:pt x="1756612" y="130837"/>
                  </a:cubicBezTo>
                  <a:cubicBezTo>
                    <a:pt x="1740434" y="133377"/>
                    <a:pt x="1722909" y="127027"/>
                    <a:pt x="1708079" y="139727"/>
                  </a:cubicBezTo>
                  <a:cubicBezTo>
                    <a:pt x="1702687" y="143537"/>
                    <a:pt x="1687858" y="137187"/>
                    <a:pt x="1678421" y="138457"/>
                  </a:cubicBezTo>
                  <a:cubicBezTo>
                    <a:pt x="1640673" y="142267"/>
                    <a:pt x="1602925" y="147347"/>
                    <a:pt x="1566526" y="151157"/>
                  </a:cubicBezTo>
                  <a:cubicBezTo>
                    <a:pt x="1536867" y="154967"/>
                    <a:pt x="1508557" y="157507"/>
                    <a:pt x="1478898" y="161317"/>
                  </a:cubicBezTo>
                  <a:cubicBezTo>
                    <a:pt x="1468113" y="162587"/>
                    <a:pt x="1457328" y="166397"/>
                    <a:pt x="1447891" y="167667"/>
                  </a:cubicBezTo>
                  <a:cubicBezTo>
                    <a:pt x="1420928" y="170207"/>
                    <a:pt x="1393966" y="172747"/>
                    <a:pt x="1368351" y="175287"/>
                  </a:cubicBezTo>
                  <a:cubicBezTo>
                    <a:pt x="1368351" y="180367"/>
                    <a:pt x="1368351" y="182907"/>
                    <a:pt x="1367003" y="185447"/>
                  </a:cubicBezTo>
                  <a:cubicBezTo>
                    <a:pt x="1364307" y="182907"/>
                    <a:pt x="1361611" y="179097"/>
                    <a:pt x="1358915" y="174017"/>
                  </a:cubicBezTo>
                  <a:cubicBezTo>
                    <a:pt x="1353522" y="187987"/>
                    <a:pt x="1342737" y="179097"/>
                    <a:pt x="1334648" y="180367"/>
                  </a:cubicBezTo>
                  <a:cubicBezTo>
                    <a:pt x="1319819" y="182907"/>
                    <a:pt x="1303641" y="186717"/>
                    <a:pt x="1288812" y="187987"/>
                  </a:cubicBezTo>
                  <a:cubicBezTo>
                    <a:pt x="1261849" y="191797"/>
                    <a:pt x="1234887" y="194337"/>
                    <a:pt x="1207924" y="196877"/>
                  </a:cubicBezTo>
                  <a:cubicBezTo>
                    <a:pt x="1185006" y="199417"/>
                    <a:pt x="1162088" y="204497"/>
                    <a:pt x="1139170" y="208307"/>
                  </a:cubicBezTo>
                  <a:cubicBezTo>
                    <a:pt x="1100074" y="214657"/>
                    <a:pt x="1059630" y="218467"/>
                    <a:pt x="1020535" y="224817"/>
                  </a:cubicBezTo>
                  <a:cubicBezTo>
                    <a:pt x="993572" y="228627"/>
                    <a:pt x="966610" y="234977"/>
                    <a:pt x="938299" y="238787"/>
                  </a:cubicBezTo>
                  <a:cubicBezTo>
                    <a:pt x="909988" y="243867"/>
                    <a:pt x="880329" y="247677"/>
                    <a:pt x="852019" y="252757"/>
                  </a:cubicBezTo>
                  <a:cubicBezTo>
                    <a:pt x="831797" y="256567"/>
                    <a:pt x="811575" y="261647"/>
                    <a:pt x="791353" y="265457"/>
                  </a:cubicBezTo>
                  <a:cubicBezTo>
                    <a:pt x="750909" y="271807"/>
                    <a:pt x="709117" y="278157"/>
                    <a:pt x="668673" y="284507"/>
                  </a:cubicBezTo>
                  <a:cubicBezTo>
                    <a:pt x="653844" y="287047"/>
                    <a:pt x="640363" y="292127"/>
                    <a:pt x="625533" y="294667"/>
                  </a:cubicBezTo>
                  <a:cubicBezTo>
                    <a:pt x="599919" y="299747"/>
                    <a:pt x="574305" y="302287"/>
                    <a:pt x="548690" y="307367"/>
                  </a:cubicBezTo>
                  <a:cubicBezTo>
                    <a:pt x="529816" y="311177"/>
                    <a:pt x="512291" y="317527"/>
                    <a:pt x="494765" y="320067"/>
                  </a:cubicBezTo>
                  <a:cubicBezTo>
                    <a:pt x="457017" y="327687"/>
                    <a:pt x="419270" y="332767"/>
                    <a:pt x="381522" y="339117"/>
                  </a:cubicBezTo>
                  <a:cubicBezTo>
                    <a:pt x="365345" y="341657"/>
                    <a:pt x="349167" y="346737"/>
                    <a:pt x="332990" y="350547"/>
                  </a:cubicBezTo>
                  <a:cubicBezTo>
                    <a:pt x="307375" y="356897"/>
                    <a:pt x="280413" y="361977"/>
                    <a:pt x="254798" y="368327"/>
                  </a:cubicBezTo>
                  <a:cubicBezTo>
                    <a:pt x="248058" y="369597"/>
                    <a:pt x="241317" y="373407"/>
                    <a:pt x="233228" y="374677"/>
                  </a:cubicBezTo>
                  <a:cubicBezTo>
                    <a:pt x="225140" y="375947"/>
                    <a:pt x="217051" y="375947"/>
                    <a:pt x="208962" y="377217"/>
                  </a:cubicBezTo>
                  <a:cubicBezTo>
                    <a:pt x="192785" y="381027"/>
                    <a:pt x="176607" y="384837"/>
                    <a:pt x="161778" y="388647"/>
                  </a:cubicBezTo>
                  <a:cubicBezTo>
                    <a:pt x="129423" y="396267"/>
                    <a:pt x="113245" y="398807"/>
                    <a:pt x="98416" y="406427"/>
                  </a:cubicBezTo>
                  <a:cubicBezTo>
                    <a:pt x="84934" y="412777"/>
                    <a:pt x="66061" y="411507"/>
                    <a:pt x="60668" y="431827"/>
                  </a:cubicBezTo>
                  <a:cubicBezTo>
                    <a:pt x="57972" y="438177"/>
                    <a:pt x="51231" y="441987"/>
                    <a:pt x="63364" y="444527"/>
                  </a:cubicBezTo>
                  <a:cubicBezTo>
                    <a:pt x="64713" y="444527"/>
                    <a:pt x="67409" y="448337"/>
                    <a:pt x="66061" y="449607"/>
                  </a:cubicBezTo>
                  <a:cubicBezTo>
                    <a:pt x="63364" y="457227"/>
                    <a:pt x="60668" y="464847"/>
                    <a:pt x="57972" y="475007"/>
                  </a:cubicBezTo>
                  <a:cubicBezTo>
                    <a:pt x="57972" y="475007"/>
                    <a:pt x="60668" y="476277"/>
                    <a:pt x="63364" y="478817"/>
                  </a:cubicBezTo>
                  <a:cubicBezTo>
                    <a:pt x="55276" y="486437"/>
                    <a:pt x="55276" y="514377"/>
                    <a:pt x="60668" y="523267"/>
                  </a:cubicBezTo>
                  <a:cubicBezTo>
                    <a:pt x="63364" y="528347"/>
                    <a:pt x="64713" y="534697"/>
                    <a:pt x="66061" y="541047"/>
                  </a:cubicBezTo>
                  <a:cubicBezTo>
                    <a:pt x="49883" y="544857"/>
                    <a:pt x="68757" y="553747"/>
                    <a:pt x="63364" y="558827"/>
                  </a:cubicBezTo>
                  <a:cubicBezTo>
                    <a:pt x="66061" y="558827"/>
                    <a:pt x="68757" y="558827"/>
                    <a:pt x="72801" y="560097"/>
                  </a:cubicBezTo>
                  <a:cubicBezTo>
                    <a:pt x="70105" y="563907"/>
                    <a:pt x="67409" y="566447"/>
                    <a:pt x="66061" y="567717"/>
                  </a:cubicBezTo>
                  <a:cubicBezTo>
                    <a:pt x="68757" y="570257"/>
                    <a:pt x="72801" y="571527"/>
                    <a:pt x="75498" y="574067"/>
                  </a:cubicBezTo>
                  <a:cubicBezTo>
                    <a:pt x="60668" y="593117"/>
                    <a:pt x="60668" y="602007"/>
                    <a:pt x="78194" y="618517"/>
                  </a:cubicBezTo>
                  <a:cubicBezTo>
                    <a:pt x="79542" y="619787"/>
                    <a:pt x="82238" y="622327"/>
                    <a:pt x="82238" y="623597"/>
                  </a:cubicBezTo>
                  <a:cubicBezTo>
                    <a:pt x="78194" y="637567"/>
                    <a:pt x="79542" y="650267"/>
                    <a:pt x="88979" y="661697"/>
                  </a:cubicBezTo>
                  <a:cubicBezTo>
                    <a:pt x="88979" y="661697"/>
                    <a:pt x="87631" y="665507"/>
                    <a:pt x="84934" y="668047"/>
                  </a:cubicBezTo>
                  <a:cubicBezTo>
                    <a:pt x="88979" y="666777"/>
                    <a:pt x="91675" y="665507"/>
                    <a:pt x="94371" y="665507"/>
                  </a:cubicBezTo>
                  <a:lnTo>
                    <a:pt x="90327" y="688367"/>
                  </a:lnTo>
                  <a:lnTo>
                    <a:pt x="105156" y="688367"/>
                  </a:lnTo>
                  <a:cubicBezTo>
                    <a:pt x="109201" y="693447"/>
                    <a:pt x="113245" y="697257"/>
                    <a:pt x="113245" y="698527"/>
                  </a:cubicBezTo>
                  <a:cubicBezTo>
                    <a:pt x="117289" y="694717"/>
                    <a:pt x="119986" y="693447"/>
                    <a:pt x="121334" y="692177"/>
                  </a:cubicBezTo>
                  <a:cubicBezTo>
                    <a:pt x="128074" y="702337"/>
                    <a:pt x="133467" y="709957"/>
                    <a:pt x="137511" y="717577"/>
                  </a:cubicBezTo>
                  <a:cubicBezTo>
                    <a:pt x="136163" y="726467"/>
                    <a:pt x="133467" y="734087"/>
                    <a:pt x="132119" y="739167"/>
                  </a:cubicBezTo>
                  <a:cubicBezTo>
                    <a:pt x="125378" y="739167"/>
                    <a:pt x="118638" y="737897"/>
                    <a:pt x="114593" y="740437"/>
                  </a:cubicBezTo>
                  <a:cubicBezTo>
                    <a:pt x="110549" y="742977"/>
                    <a:pt x="110549" y="749327"/>
                    <a:pt x="107853" y="753137"/>
                  </a:cubicBezTo>
                  <a:cubicBezTo>
                    <a:pt x="107853" y="754407"/>
                    <a:pt x="117289" y="770917"/>
                    <a:pt x="115941" y="772187"/>
                  </a:cubicBezTo>
                  <a:cubicBezTo>
                    <a:pt x="114593" y="781077"/>
                    <a:pt x="111897" y="789967"/>
                    <a:pt x="110549" y="800127"/>
                  </a:cubicBezTo>
                  <a:cubicBezTo>
                    <a:pt x="115941" y="803937"/>
                    <a:pt x="122682" y="809017"/>
                    <a:pt x="128074" y="812827"/>
                  </a:cubicBezTo>
                  <a:cubicBezTo>
                    <a:pt x="118638" y="817907"/>
                    <a:pt x="111897" y="822987"/>
                    <a:pt x="105156" y="826797"/>
                  </a:cubicBezTo>
                  <a:cubicBezTo>
                    <a:pt x="107853" y="828067"/>
                    <a:pt x="109201" y="829337"/>
                    <a:pt x="111897" y="830607"/>
                  </a:cubicBezTo>
                  <a:cubicBezTo>
                    <a:pt x="113245" y="835687"/>
                    <a:pt x="115941" y="840767"/>
                    <a:pt x="115941" y="845847"/>
                  </a:cubicBezTo>
                  <a:cubicBezTo>
                    <a:pt x="115941" y="850927"/>
                    <a:pt x="111897" y="859817"/>
                    <a:pt x="114593" y="861087"/>
                  </a:cubicBezTo>
                  <a:cubicBezTo>
                    <a:pt x="126726" y="867437"/>
                    <a:pt x="119986" y="886487"/>
                    <a:pt x="136163" y="889027"/>
                  </a:cubicBezTo>
                  <a:cubicBezTo>
                    <a:pt x="137511" y="889027"/>
                    <a:pt x="137511" y="891567"/>
                    <a:pt x="140208" y="894107"/>
                  </a:cubicBezTo>
                  <a:cubicBezTo>
                    <a:pt x="136163" y="894107"/>
                    <a:pt x="133467" y="894107"/>
                    <a:pt x="128074" y="895377"/>
                  </a:cubicBezTo>
                  <a:cubicBezTo>
                    <a:pt x="142904" y="905537"/>
                    <a:pt x="138860" y="914427"/>
                    <a:pt x="133467" y="922047"/>
                  </a:cubicBezTo>
                  <a:cubicBezTo>
                    <a:pt x="128074" y="923317"/>
                    <a:pt x="124030" y="924587"/>
                    <a:pt x="119986" y="925857"/>
                  </a:cubicBezTo>
                  <a:cubicBezTo>
                    <a:pt x="121334" y="928397"/>
                    <a:pt x="121334" y="929667"/>
                    <a:pt x="122682" y="932207"/>
                  </a:cubicBezTo>
                  <a:cubicBezTo>
                    <a:pt x="124030" y="933477"/>
                    <a:pt x="130771" y="949987"/>
                    <a:pt x="130771" y="952527"/>
                  </a:cubicBezTo>
                  <a:cubicBezTo>
                    <a:pt x="128074" y="958877"/>
                    <a:pt x="126726" y="965227"/>
                    <a:pt x="125378" y="971577"/>
                  </a:cubicBezTo>
                  <a:cubicBezTo>
                    <a:pt x="133467" y="971577"/>
                    <a:pt x="140208" y="972847"/>
                    <a:pt x="142904" y="972847"/>
                  </a:cubicBezTo>
                  <a:cubicBezTo>
                    <a:pt x="140208" y="974117"/>
                    <a:pt x="136163" y="976657"/>
                    <a:pt x="133467" y="977927"/>
                  </a:cubicBezTo>
                  <a:cubicBezTo>
                    <a:pt x="134815" y="980467"/>
                    <a:pt x="136163" y="983007"/>
                    <a:pt x="138860" y="984277"/>
                  </a:cubicBezTo>
                  <a:cubicBezTo>
                    <a:pt x="149645" y="983007"/>
                    <a:pt x="160430" y="981737"/>
                    <a:pt x="172563" y="980467"/>
                  </a:cubicBezTo>
                  <a:cubicBezTo>
                    <a:pt x="171215" y="986817"/>
                    <a:pt x="169866" y="991897"/>
                    <a:pt x="167170" y="996977"/>
                  </a:cubicBezTo>
                  <a:cubicBezTo>
                    <a:pt x="173911" y="996977"/>
                    <a:pt x="182000" y="998247"/>
                    <a:pt x="188740" y="998247"/>
                  </a:cubicBezTo>
                  <a:lnTo>
                    <a:pt x="188740" y="1004597"/>
                  </a:lnTo>
                  <a:cubicBezTo>
                    <a:pt x="179303" y="1005867"/>
                    <a:pt x="169866" y="1008407"/>
                    <a:pt x="161778" y="1009677"/>
                  </a:cubicBezTo>
                  <a:cubicBezTo>
                    <a:pt x="195481" y="1024917"/>
                    <a:pt x="226488" y="1010947"/>
                    <a:pt x="262887" y="1005867"/>
                  </a:cubicBezTo>
                  <a:cubicBezTo>
                    <a:pt x="269628" y="1012217"/>
                    <a:pt x="276368" y="1007137"/>
                    <a:pt x="281761" y="996977"/>
                  </a:cubicBezTo>
                  <a:cubicBezTo>
                    <a:pt x="288502" y="1005867"/>
                    <a:pt x="293894" y="1003327"/>
                    <a:pt x="307375" y="985547"/>
                  </a:cubicBezTo>
                  <a:cubicBezTo>
                    <a:pt x="308724" y="985547"/>
                    <a:pt x="310072" y="986817"/>
                    <a:pt x="311420" y="986817"/>
                  </a:cubicBezTo>
                  <a:cubicBezTo>
                    <a:pt x="310072" y="991897"/>
                    <a:pt x="307375" y="995707"/>
                    <a:pt x="306027" y="1000787"/>
                  </a:cubicBezTo>
                  <a:cubicBezTo>
                    <a:pt x="314116" y="998247"/>
                    <a:pt x="320857" y="996977"/>
                    <a:pt x="328945" y="994437"/>
                  </a:cubicBezTo>
                  <a:lnTo>
                    <a:pt x="357256" y="990627"/>
                  </a:lnTo>
                  <a:cubicBezTo>
                    <a:pt x="372085" y="988087"/>
                    <a:pt x="386915" y="986817"/>
                    <a:pt x="400396" y="984277"/>
                  </a:cubicBezTo>
                  <a:cubicBezTo>
                    <a:pt x="405789" y="983007"/>
                    <a:pt x="411181" y="979197"/>
                    <a:pt x="416574" y="977927"/>
                  </a:cubicBezTo>
                  <a:cubicBezTo>
                    <a:pt x="421966" y="976657"/>
                    <a:pt x="430055" y="972847"/>
                    <a:pt x="432751" y="975387"/>
                  </a:cubicBezTo>
                  <a:cubicBezTo>
                    <a:pt x="443536" y="984277"/>
                    <a:pt x="452973" y="994437"/>
                    <a:pt x="463758" y="1003327"/>
                  </a:cubicBezTo>
                  <a:cubicBezTo>
                    <a:pt x="465106" y="1000787"/>
                    <a:pt x="466454" y="996977"/>
                    <a:pt x="466454" y="996977"/>
                  </a:cubicBezTo>
                  <a:cubicBezTo>
                    <a:pt x="475891" y="999517"/>
                    <a:pt x="482632" y="1000787"/>
                    <a:pt x="492069" y="1003327"/>
                  </a:cubicBezTo>
                  <a:cubicBezTo>
                    <a:pt x="493417" y="1007137"/>
                    <a:pt x="496113" y="1012217"/>
                    <a:pt x="496113" y="1014757"/>
                  </a:cubicBezTo>
                  <a:cubicBezTo>
                    <a:pt x="510943" y="1016027"/>
                    <a:pt x="523076" y="1017297"/>
                    <a:pt x="533861" y="1018567"/>
                  </a:cubicBezTo>
                  <a:cubicBezTo>
                    <a:pt x="533861" y="1019837"/>
                    <a:pt x="535209" y="1021107"/>
                    <a:pt x="535209" y="1022377"/>
                  </a:cubicBezTo>
                  <a:lnTo>
                    <a:pt x="510943" y="1029997"/>
                  </a:lnTo>
                  <a:cubicBezTo>
                    <a:pt x="509594" y="1026187"/>
                    <a:pt x="508246" y="1024917"/>
                    <a:pt x="505550" y="1018567"/>
                  </a:cubicBezTo>
                  <a:cubicBezTo>
                    <a:pt x="506898" y="1032537"/>
                    <a:pt x="508246" y="1041427"/>
                    <a:pt x="508246" y="1052857"/>
                  </a:cubicBezTo>
                  <a:cubicBezTo>
                    <a:pt x="520379" y="1043967"/>
                    <a:pt x="536557" y="1054127"/>
                    <a:pt x="544646" y="1038887"/>
                  </a:cubicBezTo>
                  <a:cubicBezTo>
                    <a:pt x="544646" y="1037617"/>
                    <a:pt x="550038" y="1037617"/>
                    <a:pt x="551386" y="1038887"/>
                  </a:cubicBezTo>
                  <a:cubicBezTo>
                    <a:pt x="562171" y="1040157"/>
                    <a:pt x="572956" y="1041427"/>
                    <a:pt x="583741" y="1043967"/>
                  </a:cubicBezTo>
                  <a:cubicBezTo>
                    <a:pt x="582393" y="1041427"/>
                    <a:pt x="582393" y="1038887"/>
                    <a:pt x="581045" y="1036347"/>
                  </a:cubicBezTo>
                  <a:cubicBezTo>
                    <a:pt x="587786" y="1037617"/>
                    <a:pt x="593178" y="1038887"/>
                    <a:pt x="597223" y="1040157"/>
                  </a:cubicBezTo>
                  <a:cubicBezTo>
                    <a:pt x="597223" y="1041427"/>
                    <a:pt x="598571" y="1042697"/>
                    <a:pt x="598571" y="1043967"/>
                  </a:cubicBezTo>
                  <a:cubicBezTo>
                    <a:pt x="589134" y="1049047"/>
                    <a:pt x="579697" y="1055397"/>
                    <a:pt x="570260" y="1060477"/>
                  </a:cubicBezTo>
                  <a:cubicBezTo>
                    <a:pt x="555431" y="1069367"/>
                    <a:pt x="541950" y="1080797"/>
                    <a:pt x="527120" y="1084607"/>
                  </a:cubicBezTo>
                  <a:cubicBezTo>
                    <a:pt x="501506" y="1089687"/>
                    <a:pt x="475891" y="1098577"/>
                    <a:pt x="448929" y="1099847"/>
                  </a:cubicBezTo>
                  <a:lnTo>
                    <a:pt x="442188" y="1099847"/>
                  </a:lnTo>
                  <a:cubicBezTo>
                    <a:pt x="413877" y="1104927"/>
                    <a:pt x="386915" y="1110007"/>
                    <a:pt x="358604" y="1115087"/>
                  </a:cubicBezTo>
                  <a:cubicBezTo>
                    <a:pt x="354560" y="1116357"/>
                    <a:pt x="351864" y="1117627"/>
                    <a:pt x="347819" y="1117627"/>
                  </a:cubicBezTo>
                  <a:cubicBezTo>
                    <a:pt x="330294" y="1120167"/>
                    <a:pt x="312768" y="1121437"/>
                    <a:pt x="296590" y="1123977"/>
                  </a:cubicBezTo>
                  <a:cubicBezTo>
                    <a:pt x="279065" y="1127787"/>
                    <a:pt x="260191" y="1130327"/>
                    <a:pt x="242665" y="1136677"/>
                  </a:cubicBezTo>
                  <a:cubicBezTo>
                    <a:pt x="229184" y="1140487"/>
                    <a:pt x="211658" y="1139217"/>
                    <a:pt x="206266" y="1151917"/>
                  </a:cubicBezTo>
                  <a:cubicBezTo>
                    <a:pt x="200873" y="1151917"/>
                    <a:pt x="195481" y="1150647"/>
                    <a:pt x="192785" y="1151917"/>
                  </a:cubicBezTo>
                  <a:cubicBezTo>
                    <a:pt x="172563" y="1159537"/>
                    <a:pt x="152341" y="1167157"/>
                    <a:pt x="133467" y="1176047"/>
                  </a:cubicBezTo>
                  <a:cubicBezTo>
                    <a:pt x="126726" y="1181127"/>
                    <a:pt x="121334" y="1183667"/>
                    <a:pt x="118638" y="1188747"/>
                  </a:cubicBezTo>
                  <a:cubicBezTo>
                    <a:pt x="117289" y="1192557"/>
                    <a:pt x="121334" y="1198907"/>
                    <a:pt x="122682" y="1201447"/>
                  </a:cubicBezTo>
                  <a:cubicBezTo>
                    <a:pt x="119986" y="1202717"/>
                    <a:pt x="114593" y="1203987"/>
                    <a:pt x="114593" y="1205257"/>
                  </a:cubicBezTo>
                  <a:cubicBezTo>
                    <a:pt x="114593" y="1212877"/>
                    <a:pt x="114593" y="1220497"/>
                    <a:pt x="117289" y="1226847"/>
                  </a:cubicBezTo>
                  <a:cubicBezTo>
                    <a:pt x="121334" y="1235737"/>
                    <a:pt x="133467" y="1243357"/>
                    <a:pt x="119986" y="1254787"/>
                  </a:cubicBezTo>
                  <a:cubicBezTo>
                    <a:pt x="117289" y="1256057"/>
                    <a:pt x="119986" y="1262407"/>
                    <a:pt x="119986" y="1267487"/>
                  </a:cubicBezTo>
                  <a:cubicBezTo>
                    <a:pt x="124030" y="1266217"/>
                    <a:pt x="126726" y="1266217"/>
                    <a:pt x="130771" y="1266217"/>
                  </a:cubicBezTo>
                  <a:cubicBezTo>
                    <a:pt x="117289" y="1287807"/>
                    <a:pt x="117289" y="1295427"/>
                    <a:pt x="130771" y="1299237"/>
                  </a:cubicBezTo>
                  <a:cubicBezTo>
                    <a:pt x="130771" y="1306857"/>
                    <a:pt x="128074" y="1314477"/>
                    <a:pt x="130771" y="1319557"/>
                  </a:cubicBezTo>
                  <a:cubicBezTo>
                    <a:pt x="138860" y="1332257"/>
                    <a:pt x="149645" y="1344957"/>
                    <a:pt x="159081" y="1356387"/>
                  </a:cubicBezTo>
                  <a:cubicBezTo>
                    <a:pt x="157733" y="1357657"/>
                    <a:pt x="155037" y="1358927"/>
                    <a:pt x="153689" y="1358927"/>
                  </a:cubicBezTo>
                  <a:cubicBezTo>
                    <a:pt x="159081" y="1365277"/>
                    <a:pt x="164474" y="1371627"/>
                    <a:pt x="168518" y="1375437"/>
                  </a:cubicBezTo>
                  <a:cubicBezTo>
                    <a:pt x="163126" y="1383057"/>
                    <a:pt x="159081" y="1389407"/>
                    <a:pt x="153689" y="1395757"/>
                  </a:cubicBezTo>
                  <a:cubicBezTo>
                    <a:pt x="160430" y="1398297"/>
                    <a:pt x="164474" y="1399567"/>
                    <a:pt x="169866" y="1400837"/>
                  </a:cubicBezTo>
                  <a:cubicBezTo>
                    <a:pt x="160430" y="1403377"/>
                    <a:pt x="152341" y="1405917"/>
                    <a:pt x="140208" y="1410997"/>
                  </a:cubicBezTo>
                  <a:cubicBezTo>
                    <a:pt x="163126" y="1416077"/>
                    <a:pt x="164474" y="1431317"/>
                    <a:pt x="167170" y="1446557"/>
                  </a:cubicBezTo>
                  <a:cubicBezTo>
                    <a:pt x="167170" y="1447827"/>
                    <a:pt x="173911" y="1449097"/>
                    <a:pt x="177955" y="1450367"/>
                  </a:cubicBezTo>
                  <a:cubicBezTo>
                    <a:pt x="177955" y="1452907"/>
                    <a:pt x="175259" y="1456717"/>
                    <a:pt x="176607" y="1459257"/>
                  </a:cubicBezTo>
                  <a:cubicBezTo>
                    <a:pt x="182000" y="1465607"/>
                    <a:pt x="191436" y="1469417"/>
                    <a:pt x="192785" y="1477037"/>
                  </a:cubicBezTo>
                  <a:cubicBezTo>
                    <a:pt x="200873" y="1498627"/>
                    <a:pt x="215703" y="1494817"/>
                    <a:pt x="231880" y="1489737"/>
                  </a:cubicBezTo>
                  <a:lnTo>
                    <a:pt x="239969" y="1501167"/>
                  </a:lnTo>
                  <a:cubicBezTo>
                    <a:pt x="242665" y="1499897"/>
                    <a:pt x="245362" y="1497357"/>
                    <a:pt x="246710" y="1496087"/>
                  </a:cubicBezTo>
                  <a:cubicBezTo>
                    <a:pt x="248058" y="1503707"/>
                    <a:pt x="261539" y="1512597"/>
                    <a:pt x="265583" y="1507517"/>
                  </a:cubicBezTo>
                  <a:cubicBezTo>
                    <a:pt x="275020" y="1494817"/>
                    <a:pt x="285805" y="1502437"/>
                    <a:pt x="296590" y="1503707"/>
                  </a:cubicBezTo>
                  <a:cubicBezTo>
                    <a:pt x="301983" y="1504977"/>
                    <a:pt x="310072" y="1506247"/>
                    <a:pt x="312768" y="1503707"/>
                  </a:cubicBezTo>
                  <a:cubicBezTo>
                    <a:pt x="319509" y="1497357"/>
                    <a:pt x="339730" y="1503707"/>
                    <a:pt x="334338" y="1485927"/>
                  </a:cubicBezTo>
                  <a:cubicBezTo>
                    <a:pt x="332990" y="1482117"/>
                    <a:pt x="327597" y="1478307"/>
                    <a:pt x="322205" y="1474497"/>
                  </a:cubicBezTo>
                  <a:lnTo>
                    <a:pt x="361300" y="1474497"/>
                  </a:lnTo>
                  <a:cubicBezTo>
                    <a:pt x="362649" y="1478307"/>
                    <a:pt x="362649" y="1483387"/>
                    <a:pt x="363997" y="1487197"/>
                  </a:cubicBezTo>
                  <a:cubicBezTo>
                    <a:pt x="357256" y="1488467"/>
                    <a:pt x="350515" y="1489737"/>
                    <a:pt x="343775" y="1492277"/>
                  </a:cubicBezTo>
                  <a:cubicBezTo>
                    <a:pt x="343775" y="1493547"/>
                    <a:pt x="345123" y="1494817"/>
                    <a:pt x="345123" y="1497357"/>
                  </a:cubicBezTo>
                  <a:cubicBezTo>
                    <a:pt x="347819" y="1497357"/>
                    <a:pt x="351864" y="1496087"/>
                    <a:pt x="354560" y="1496087"/>
                  </a:cubicBezTo>
                  <a:cubicBezTo>
                    <a:pt x="365345" y="1499897"/>
                    <a:pt x="380174" y="1489737"/>
                    <a:pt x="389611" y="1502437"/>
                  </a:cubicBezTo>
                  <a:cubicBezTo>
                    <a:pt x="407137" y="1525297"/>
                    <a:pt x="438144" y="1531647"/>
                    <a:pt x="466454" y="1518947"/>
                  </a:cubicBezTo>
                  <a:cubicBezTo>
                    <a:pt x="469151" y="1517677"/>
                    <a:pt x="474543" y="1521487"/>
                    <a:pt x="478588" y="1522757"/>
                  </a:cubicBezTo>
                  <a:cubicBezTo>
                    <a:pt x="479936" y="1522757"/>
                    <a:pt x="479936" y="1522757"/>
                    <a:pt x="481284" y="1524027"/>
                  </a:cubicBezTo>
                  <a:cubicBezTo>
                    <a:pt x="482632" y="1521487"/>
                    <a:pt x="482632" y="1518947"/>
                    <a:pt x="482632" y="1520217"/>
                  </a:cubicBezTo>
                  <a:cubicBezTo>
                    <a:pt x="492069" y="1520217"/>
                    <a:pt x="501506" y="1522757"/>
                    <a:pt x="510943" y="1521487"/>
                  </a:cubicBezTo>
                  <a:cubicBezTo>
                    <a:pt x="525772" y="1520217"/>
                    <a:pt x="540601" y="1515137"/>
                    <a:pt x="555431" y="1513867"/>
                  </a:cubicBezTo>
                  <a:cubicBezTo>
                    <a:pt x="578349" y="1511327"/>
                    <a:pt x="601267" y="1511327"/>
                    <a:pt x="624185" y="1506247"/>
                  </a:cubicBezTo>
                  <a:cubicBezTo>
                    <a:pt x="633622" y="1503707"/>
                    <a:pt x="640363" y="1504977"/>
                    <a:pt x="647103" y="1507517"/>
                  </a:cubicBezTo>
                  <a:cubicBezTo>
                    <a:pt x="605311" y="1524027"/>
                    <a:pt x="563520" y="1540537"/>
                    <a:pt x="521728" y="1555777"/>
                  </a:cubicBezTo>
                  <a:cubicBezTo>
                    <a:pt x="521728" y="1557047"/>
                    <a:pt x="523076" y="1558317"/>
                    <a:pt x="523076" y="1559587"/>
                  </a:cubicBezTo>
                  <a:cubicBezTo>
                    <a:pt x="525772" y="1559587"/>
                    <a:pt x="528468" y="1560857"/>
                    <a:pt x="533861" y="1562127"/>
                  </a:cubicBezTo>
                  <a:cubicBezTo>
                    <a:pt x="524424" y="1565937"/>
                    <a:pt x="520379" y="1567207"/>
                    <a:pt x="513639" y="1569747"/>
                  </a:cubicBezTo>
                  <a:cubicBezTo>
                    <a:pt x="525772" y="1577367"/>
                    <a:pt x="509594" y="1586257"/>
                    <a:pt x="516335" y="1596417"/>
                  </a:cubicBezTo>
                  <a:cubicBezTo>
                    <a:pt x="521728" y="1606577"/>
                    <a:pt x="517683" y="1621817"/>
                    <a:pt x="541950" y="1618007"/>
                  </a:cubicBezTo>
                  <a:cubicBezTo>
                    <a:pt x="517683" y="1629437"/>
                    <a:pt x="516335" y="1645947"/>
                    <a:pt x="532513" y="1663727"/>
                  </a:cubicBezTo>
                  <a:cubicBezTo>
                    <a:pt x="535209" y="1666267"/>
                    <a:pt x="536557" y="1671347"/>
                    <a:pt x="535209" y="1673887"/>
                  </a:cubicBezTo>
                  <a:cubicBezTo>
                    <a:pt x="532513" y="1682777"/>
                    <a:pt x="528468" y="1690397"/>
                    <a:pt x="525772" y="1696747"/>
                  </a:cubicBezTo>
                  <a:cubicBezTo>
                    <a:pt x="516335" y="1696747"/>
                    <a:pt x="510943" y="1695477"/>
                    <a:pt x="505550" y="1695477"/>
                  </a:cubicBezTo>
                  <a:cubicBezTo>
                    <a:pt x="492069" y="1696747"/>
                    <a:pt x="478588" y="1699287"/>
                    <a:pt x="465106" y="1701827"/>
                  </a:cubicBezTo>
                  <a:cubicBezTo>
                    <a:pt x="421966" y="1709447"/>
                    <a:pt x="377478" y="1717067"/>
                    <a:pt x="334338" y="1724687"/>
                  </a:cubicBezTo>
                  <a:cubicBezTo>
                    <a:pt x="297938" y="1731037"/>
                    <a:pt x="262887" y="1743737"/>
                    <a:pt x="226488" y="1746277"/>
                  </a:cubicBezTo>
                  <a:cubicBezTo>
                    <a:pt x="200873" y="1747547"/>
                    <a:pt x="177955" y="1760247"/>
                    <a:pt x="153689" y="1761517"/>
                  </a:cubicBezTo>
                  <a:cubicBezTo>
                    <a:pt x="137511" y="1762787"/>
                    <a:pt x="121334" y="1769137"/>
                    <a:pt x="106504" y="1775487"/>
                  </a:cubicBezTo>
                  <a:cubicBezTo>
                    <a:pt x="98416" y="1778027"/>
                    <a:pt x="91675" y="1784377"/>
                    <a:pt x="84934" y="1788187"/>
                  </a:cubicBezTo>
                  <a:cubicBezTo>
                    <a:pt x="83586" y="1788187"/>
                    <a:pt x="79542" y="1786917"/>
                    <a:pt x="78194" y="1788187"/>
                  </a:cubicBezTo>
                  <a:cubicBezTo>
                    <a:pt x="67409" y="1793267"/>
                    <a:pt x="57972" y="1798347"/>
                    <a:pt x="47187" y="1802157"/>
                  </a:cubicBezTo>
                  <a:cubicBezTo>
                    <a:pt x="39098" y="1805967"/>
                    <a:pt x="32357" y="1809777"/>
                    <a:pt x="24269" y="1813587"/>
                  </a:cubicBezTo>
                  <a:cubicBezTo>
                    <a:pt x="24269" y="1814857"/>
                    <a:pt x="25617" y="1816127"/>
                    <a:pt x="25617" y="1817397"/>
                  </a:cubicBezTo>
                  <a:cubicBezTo>
                    <a:pt x="22921" y="1817397"/>
                    <a:pt x="18876" y="1816127"/>
                    <a:pt x="14832" y="1814857"/>
                  </a:cubicBezTo>
                  <a:cubicBezTo>
                    <a:pt x="16180" y="1822477"/>
                    <a:pt x="17528" y="1827557"/>
                    <a:pt x="18876" y="1833907"/>
                  </a:cubicBezTo>
                  <a:cubicBezTo>
                    <a:pt x="17528" y="1833907"/>
                    <a:pt x="17528" y="1833907"/>
                    <a:pt x="16180" y="1835177"/>
                  </a:cubicBezTo>
                  <a:cubicBezTo>
                    <a:pt x="14832" y="1832637"/>
                    <a:pt x="13484" y="1830097"/>
                    <a:pt x="12136" y="1828827"/>
                  </a:cubicBezTo>
                  <a:cubicBezTo>
                    <a:pt x="315" y="1841527"/>
                    <a:pt x="-7305" y="1852957"/>
                    <a:pt x="10787" y="1860577"/>
                  </a:cubicBezTo>
                  <a:cubicBezTo>
                    <a:pt x="9439" y="1866927"/>
                    <a:pt x="9439" y="1872007"/>
                    <a:pt x="9439" y="1875817"/>
                  </a:cubicBezTo>
                  <a:lnTo>
                    <a:pt x="13484" y="1902487"/>
                  </a:lnTo>
                  <a:cubicBezTo>
                    <a:pt x="14832" y="1913917"/>
                    <a:pt x="12136" y="1925347"/>
                    <a:pt x="26965" y="1929157"/>
                  </a:cubicBezTo>
                  <a:cubicBezTo>
                    <a:pt x="22921" y="1935507"/>
                    <a:pt x="22921" y="1964717"/>
                    <a:pt x="28313" y="1965987"/>
                  </a:cubicBezTo>
                  <a:cubicBezTo>
                    <a:pt x="37750" y="1969797"/>
                    <a:pt x="40446" y="1981227"/>
                    <a:pt x="48535" y="1986307"/>
                  </a:cubicBezTo>
                  <a:cubicBezTo>
                    <a:pt x="49883" y="1987577"/>
                    <a:pt x="51231" y="1990117"/>
                    <a:pt x="51231" y="1990117"/>
                  </a:cubicBezTo>
                  <a:cubicBezTo>
                    <a:pt x="40446" y="2001547"/>
                    <a:pt x="56624" y="1996467"/>
                    <a:pt x="59320" y="2001547"/>
                  </a:cubicBezTo>
                  <a:cubicBezTo>
                    <a:pt x="56624" y="2007897"/>
                    <a:pt x="51231" y="2014247"/>
                    <a:pt x="49883" y="2021867"/>
                  </a:cubicBezTo>
                  <a:cubicBezTo>
                    <a:pt x="48535" y="2029487"/>
                    <a:pt x="49883" y="2035837"/>
                    <a:pt x="62016" y="2032027"/>
                  </a:cubicBezTo>
                  <a:cubicBezTo>
                    <a:pt x="60668" y="2043457"/>
                    <a:pt x="59320" y="2053617"/>
                    <a:pt x="57972" y="2065047"/>
                  </a:cubicBezTo>
                  <a:cubicBezTo>
                    <a:pt x="59320" y="2065047"/>
                    <a:pt x="60668" y="2063777"/>
                    <a:pt x="60668" y="2063777"/>
                  </a:cubicBezTo>
                  <a:cubicBezTo>
                    <a:pt x="64713" y="2072667"/>
                    <a:pt x="67409" y="2080287"/>
                    <a:pt x="71453" y="2087907"/>
                  </a:cubicBezTo>
                  <a:cubicBezTo>
                    <a:pt x="78194" y="2087907"/>
                    <a:pt x="84934" y="2089177"/>
                    <a:pt x="93023" y="2090447"/>
                  </a:cubicBezTo>
                  <a:lnTo>
                    <a:pt x="93023" y="2094257"/>
                  </a:lnTo>
                  <a:cubicBezTo>
                    <a:pt x="88979" y="2095527"/>
                    <a:pt x="84934" y="2096797"/>
                    <a:pt x="80890" y="2098067"/>
                  </a:cubicBezTo>
                  <a:cubicBezTo>
                    <a:pt x="82238" y="2099337"/>
                    <a:pt x="84934" y="2099337"/>
                    <a:pt x="84934" y="2099337"/>
                  </a:cubicBezTo>
                  <a:cubicBezTo>
                    <a:pt x="86283" y="2118387"/>
                    <a:pt x="103808" y="2115847"/>
                    <a:pt x="115941" y="2120927"/>
                  </a:cubicBezTo>
                  <a:cubicBezTo>
                    <a:pt x="121334" y="2123467"/>
                    <a:pt x="128074" y="2124737"/>
                    <a:pt x="132119" y="2123467"/>
                  </a:cubicBezTo>
                  <a:cubicBezTo>
                    <a:pt x="140208" y="2119657"/>
                    <a:pt x="145600" y="2120927"/>
                    <a:pt x="145600" y="2128547"/>
                  </a:cubicBezTo>
                  <a:cubicBezTo>
                    <a:pt x="145600" y="2132357"/>
                    <a:pt x="142904" y="2137437"/>
                    <a:pt x="141556" y="2139977"/>
                  </a:cubicBezTo>
                  <a:cubicBezTo>
                    <a:pt x="150993" y="2139977"/>
                    <a:pt x="165822" y="2143787"/>
                    <a:pt x="173911" y="2138707"/>
                  </a:cubicBezTo>
                  <a:cubicBezTo>
                    <a:pt x="192785" y="2127277"/>
                    <a:pt x="210310" y="2137437"/>
                    <a:pt x="227836" y="2133627"/>
                  </a:cubicBezTo>
                  <a:cubicBezTo>
                    <a:pt x="237273" y="2131087"/>
                    <a:pt x="245362" y="2131087"/>
                    <a:pt x="258843" y="2128547"/>
                  </a:cubicBezTo>
                  <a:cubicBezTo>
                    <a:pt x="265583" y="2133627"/>
                    <a:pt x="272324" y="2132357"/>
                    <a:pt x="273672" y="2126007"/>
                  </a:cubicBezTo>
                  <a:cubicBezTo>
                    <a:pt x="284457" y="2126007"/>
                    <a:pt x="293894" y="2126007"/>
                    <a:pt x="303331" y="2124737"/>
                  </a:cubicBezTo>
                  <a:cubicBezTo>
                    <a:pt x="318160" y="2122197"/>
                    <a:pt x="331642" y="2118387"/>
                    <a:pt x="346471" y="2117117"/>
                  </a:cubicBezTo>
                  <a:cubicBezTo>
                    <a:pt x="355908" y="2115847"/>
                    <a:pt x="366693" y="2118387"/>
                    <a:pt x="377478" y="2117117"/>
                  </a:cubicBezTo>
                  <a:cubicBezTo>
                    <a:pt x="382871" y="2115847"/>
                    <a:pt x="386915" y="2108227"/>
                    <a:pt x="392307" y="2104417"/>
                  </a:cubicBezTo>
                  <a:cubicBezTo>
                    <a:pt x="397700" y="2117117"/>
                    <a:pt x="408485" y="2118387"/>
                    <a:pt x="426011" y="2109497"/>
                  </a:cubicBezTo>
                  <a:cubicBezTo>
                    <a:pt x="419270" y="2104417"/>
                    <a:pt x="411181" y="2100607"/>
                    <a:pt x="404441" y="2096797"/>
                  </a:cubicBezTo>
                  <a:cubicBezTo>
                    <a:pt x="411181" y="2094257"/>
                    <a:pt x="416574" y="2090447"/>
                    <a:pt x="421966" y="2089177"/>
                  </a:cubicBezTo>
                  <a:cubicBezTo>
                    <a:pt x="427359" y="2089177"/>
                    <a:pt x="431403" y="2090447"/>
                    <a:pt x="435447" y="2090447"/>
                  </a:cubicBezTo>
                  <a:cubicBezTo>
                    <a:pt x="439492" y="2090447"/>
                    <a:pt x="443536" y="2090447"/>
                    <a:pt x="447581" y="2089177"/>
                  </a:cubicBezTo>
                  <a:cubicBezTo>
                    <a:pt x="451625" y="2087907"/>
                    <a:pt x="454321" y="2086637"/>
                    <a:pt x="457017" y="2084097"/>
                  </a:cubicBezTo>
                  <a:cubicBezTo>
                    <a:pt x="457017" y="2087907"/>
                    <a:pt x="458366" y="2092987"/>
                    <a:pt x="458366" y="2096797"/>
                  </a:cubicBezTo>
                  <a:cubicBezTo>
                    <a:pt x="458366" y="2100607"/>
                    <a:pt x="455669" y="2104417"/>
                    <a:pt x="454321" y="2108227"/>
                  </a:cubicBezTo>
                  <a:cubicBezTo>
                    <a:pt x="458366" y="2108227"/>
                    <a:pt x="462410" y="2108227"/>
                    <a:pt x="467803" y="2106957"/>
                  </a:cubicBezTo>
                  <a:cubicBezTo>
                    <a:pt x="473195" y="2114577"/>
                    <a:pt x="458366" y="2131087"/>
                    <a:pt x="478588" y="2132357"/>
                  </a:cubicBezTo>
                  <a:cubicBezTo>
                    <a:pt x="477239" y="2137437"/>
                    <a:pt x="475891" y="2141247"/>
                    <a:pt x="474543" y="2146327"/>
                  </a:cubicBezTo>
                  <a:cubicBezTo>
                    <a:pt x="482632" y="2146327"/>
                    <a:pt x="490721" y="2147597"/>
                    <a:pt x="502854" y="2148867"/>
                  </a:cubicBezTo>
                  <a:cubicBezTo>
                    <a:pt x="497461" y="2155217"/>
                    <a:pt x="493417" y="2160297"/>
                    <a:pt x="488024" y="2165377"/>
                  </a:cubicBezTo>
                  <a:cubicBezTo>
                    <a:pt x="492069" y="2164107"/>
                    <a:pt x="496113" y="2164107"/>
                    <a:pt x="504202" y="2162837"/>
                  </a:cubicBezTo>
                  <a:cubicBezTo>
                    <a:pt x="486676" y="2178077"/>
                    <a:pt x="505550" y="2179347"/>
                    <a:pt x="512291" y="2188237"/>
                  </a:cubicBezTo>
                  <a:cubicBezTo>
                    <a:pt x="516335" y="2178077"/>
                    <a:pt x="519031" y="2171727"/>
                    <a:pt x="520379" y="2166647"/>
                  </a:cubicBezTo>
                  <a:cubicBezTo>
                    <a:pt x="527120" y="2172997"/>
                    <a:pt x="535209" y="2180617"/>
                    <a:pt x="543298" y="2189507"/>
                  </a:cubicBezTo>
                  <a:cubicBezTo>
                    <a:pt x="544646" y="2189507"/>
                    <a:pt x="547342" y="2186967"/>
                    <a:pt x="548690" y="2188237"/>
                  </a:cubicBezTo>
                  <a:cubicBezTo>
                    <a:pt x="563520" y="2194587"/>
                    <a:pt x="570260" y="2188237"/>
                    <a:pt x="575653" y="2175537"/>
                  </a:cubicBezTo>
                  <a:cubicBezTo>
                    <a:pt x="577001" y="2172997"/>
                    <a:pt x="583741" y="2171727"/>
                    <a:pt x="585090" y="2170457"/>
                  </a:cubicBezTo>
                  <a:cubicBezTo>
                    <a:pt x="582393" y="2178077"/>
                    <a:pt x="578349" y="2185697"/>
                    <a:pt x="574305" y="2194587"/>
                  </a:cubicBezTo>
                  <a:cubicBezTo>
                    <a:pt x="558127" y="2197127"/>
                    <a:pt x="539253" y="2200937"/>
                    <a:pt x="520379" y="2204747"/>
                  </a:cubicBezTo>
                  <a:cubicBezTo>
                    <a:pt x="502854" y="2208557"/>
                    <a:pt x="485328" y="2214907"/>
                    <a:pt x="466454" y="2217447"/>
                  </a:cubicBezTo>
                  <a:cubicBezTo>
                    <a:pt x="440840" y="2221257"/>
                    <a:pt x="415226" y="2223797"/>
                    <a:pt x="388263" y="2227607"/>
                  </a:cubicBezTo>
                  <a:cubicBezTo>
                    <a:pt x="357256" y="2232687"/>
                    <a:pt x="326249" y="2237767"/>
                    <a:pt x="295242" y="2244117"/>
                  </a:cubicBezTo>
                  <a:cubicBezTo>
                    <a:pt x="269628" y="2249197"/>
                    <a:pt x="245362" y="2256817"/>
                    <a:pt x="219747" y="2261897"/>
                  </a:cubicBezTo>
                  <a:cubicBezTo>
                    <a:pt x="202221" y="2265707"/>
                    <a:pt x="184696" y="2266977"/>
                    <a:pt x="168518" y="2273327"/>
                  </a:cubicBezTo>
                  <a:cubicBezTo>
                    <a:pt x="152341" y="2279677"/>
                    <a:pt x="129423" y="2278407"/>
                    <a:pt x="124030" y="2299997"/>
                  </a:cubicBezTo>
                  <a:cubicBezTo>
                    <a:pt x="114593" y="2294917"/>
                    <a:pt x="107853" y="2297457"/>
                    <a:pt x="106504" y="2306347"/>
                  </a:cubicBezTo>
                  <a:cubicBezTo>
                    <a:pt x="106504" y="2308887"/>
                    <a:pt x="105156" y="2311427"/>
                    <a:pt x="102460" y="2311427"/>
                  </a:cubicBezTo>
                  <a:cubicBezTo>
                    <a:pt x="87631" y="2315237"/>
                    <a:pt x="91675" y="2322857"/>
                    <a:pt x="98416" y="2330477"/>
                  </a:cubicBezTo>
                  <a:cubicBezTo>
                    <a:pt x="106504" y="2339367"/>
                    <a:pt x="106504" y="2348257"/>
                    <a:pt x="105156" y="2358417"/>
                  </a:cubicBezTo>
                  <a:cubicBezTo>
                    <a:pt x="102460" y="2372387"/>
                    <a:pt x="99764" y="2387627"/>
                    <a:pt x="97068" y="2401597"/>
                  </a:cubicBezTo>
                  <a:cubicBezTo>
                    <a:pt x="97068" y="2405407"/>
                    <a:pt x="101112" y="2409217"/>
                    <a:pt x="103808" y="2413027"/>
                  </a:cubicBezTo>
                  <a:lnTo>
                    <a:pt x="107853" y="2420647"/>
                  </a:lnTo>
                  <a:lnTo>
                    <a:pt x="107853" y="2442237"/>
                  </a:lnTo>
                  <a:cubicBezTo>
                    <a:pt x="113245" y="2442237"/>
                    <a:pt x="119986" y="2440967"/>
                    <a:pt x="126726" y="2440967"/>
                  </a:cubicBezTo>
                  <a:cubicBezTo>
                    <a:pt x="126726" y="2440967"/>
                    <a:pt x="126726" y="2442237"/>
                    <a:pt x="128074" y="2442237"/>
                  </a:cubicBezTo>
                  <a:cubicBezTo>
                    <a:pt x="124030" y="2443507"/>
                    <a:pt x="121334" y="2444777"/>
                    <a:pt x="117289" y="2447317"/>
                  </a:cubicBezTo>
                  <a:cubicBezTo>
                    <a:pt x="125378" y="2456207"/>
                    <a:pt x="110549" y="2479067"/>
                    <a:pt x="142904" y="2473987"/>
                  </a:cubicBezTo>
                  <a:cubicBezTo>
                    <a:pt x="133467" y="2481607"/>
                    <a:pt x="128074" y="2486687"/>
                    <a:pt x="124030" y="2489227"/>
                  </a:cubicBezTo>
                  <a:cubicBezTo>
                    <a:pt x="126726" y="2495577"/>
                    <a:pt x="129423" y="2499387"/>
                    <a:pt x="130771" y="2503197"/>
                  </a:cubicBezTo>
                  <a:cubicBezTo>
                    <a:pt x="125378" y="2507007"/>
                    <a:pt x="121334" y="2510817"/>
                    <a:pt x="117289" y="2513357"/>
                  </a:cubicBezTo>
                  <a:cubicBezTo>
                    <a:pt x="122682" y="2518437"/>
                    <a:pt x="128074" y="2522247"/>
                    <a:pt x="130771" y="2526057"/>
                  </a:cubicBezTo>
                  <a:cubicBezTo>
                    <a:pt x="136163" y="2520977"/>
                    <a:pt x="141556" y="2515897"/>
                    <a:pt x="146948" y="2515897"/>
                  </a:cubicBezTo>
                  <a:cubicBezTo>
                    <a:pt x="152341" y="2515897"/>
                    <a:pt x="159081" y="2524787"/>
                    <a:pt x="165822" y="2529867"/>
                  </a:cubicBezTo>
                  <a:cubicBezTo>
                    <a:pt x="165822" y="2531137"/>
                    <a:pt x="161778" y="2532407"/>
                    <a:pt x="160430" y="2532407"/>
                  </a:cubicBezTo>
                  <a:cubicBezTo>
                    <a:pt x="150993" y="2522247"/>
                    <a:pt x="141556" y="2520977"/>
                    <a:pt x="132119" y="2532407"/>
                  </a:cubicBezTo>
                  <a:cubicBezTo>
                    <a:pt x="132119" y="2532407"/>
                    <a:pt x="130771" y="2532407"/>
                    <a:pt x="130771" y="2531137"/>
                  </a:cubicBezTo>
                  <a:cubicBezTo>
                    <a:pt x="130771" y="2529867"/>
                    <a:pt x="130771" y="2529867"/>
                    <a:pt x="129423" y="2528597"/>
                  </a:cubicBezTo>
                  <a:cubicBezTo>
                    <a:pt x="124030" y="2533677"/>
                    <a:pt x="125378" y="2537487"/>
                    <a:pt x="132119" y="2541297"/>
                  </a:cubicBezTo>
                  <a:cubicBezTo>
                    <a:pt x="141556" y="2546377"/>
                    <a:pt x="140208" y="2550187"/>
                    <a:pt x="134815" y="2556537"/>
                  </a:cubicBezTo>
                  <a:cubicBezTo>
                    <a:pt x="137511" y="2557807"/>
                    <a:pt x="141556" y="2560347"/>
                    <a:pt x="141556" y="2561617"/>
                  </a:cubicBezTo>
                  <a:cubicBezTo>
                    <a:pt x="141556" y="2567967"/>
                    <a:pt x="155037" y="2571777"/>
                    <a:pt x="144252" y="2579397"/>
                  </a:cubicBezTo>
                  <a:cubicBezTo>
                    <a:pt x="149645" y="2585747"/>
                    <a:pt x="152341" y="2592097"/>
                    <a:pt x="164474" y="2594637"/>
                  </a:cubicBezTo>
                  <a:cubicBezTo>
                    <a:pt x="175259" y="2597177"/>
                    <a:pt x="177955" y="2592097"/>
                    <a:pt x="184696" y="2590827"/>
                  </a:cubicBezTo>
                  <a:cubicBezTo>
                    <a:pt x="191436" y="2589557"/>
                    <a:pt x="199525" y="2593367"/>
                    <a:pt x="206266" y="2594637"/>
                  </a:cubicBezTo>
                  <a:cubicBezTo>
                    <a:pt x="208962" y="2594637"/>
                    <a:pt x="211658" y="2590827"/>
                    <a:pt x="211658" y="2589557"/>
                  </a:cubicBezTo>
                  <a:cubicBezTo>
                    <a:pt x="221095" y="2590827"/>
                    <a:pt x="230532" y="2593367"/>
                    <a:pt x="238621" y="2592097"/>
                  </a:cubicBezTo>
                  <a:cubicBezTo>
                    <a:pt x="250754" y="2590827"/>
                    <a:pt x="257495" y="2594637"/>
                    <a:pt x="258843" y="2604797"/>
                  </a:cubicBezTo>
                  <a:cubicBezTo>
                    <a:pt x="260191" y="2616227"/>
                    <a:pt x="266932" y="2617497"/>
                    <a:pt x="276368" y="2616227"/>
                  </a:cubicBezTo>
                  <a:cubicBezTo>
                    <a:pt x="284457" y="2614957"/>
                    <a:pt x="291198" y="2612417"/>
                    <a:pt x="299287" y="2611147"/>
                  </a:cubicBezTo>
                  <a:cubicBezTo>
                    <a:pt x="295242" y="2607337"/>
                    <a:pt x="289850" y="2603527"/>
                    <a:pt x="283109" y="2598447"/>
                  </a:cubicBezTo>
                  <a:cubicBezTo>
                    <a:pt x="289850" y="2597177"/>
                    <a:pt x="296590" y="2594637"/>
                    <a:pt x="301983" y="2594637"/>
                  </a:cubicBezTo>
                  <a:cubicBezTo>
                    <a:pt x="312768" y="2593367"/>
                    <a:pt x="322205" y="2592097"/>
                    <a:pt x="332990" y="2592097"/>
                  </a:cubicBezTo>
                  <a:cubicBezTo>
                    <a:pt x="337034" y="2592097"/>
                    <a:pt x="341079" y="2594637"/>
                    <a:pt x="345123" y="2598447"/>
                  </a:cubicBezTo>
                  <a:cubicBezTo>
                    <a:pt x="327597" y="2598447"/>
                    <a:pt x="311420" y="2598447"/>
                    <a:pt x="299287" y="2611147"/>
                  </a:cubicBezTo>
                  <a:cubicBezTo>
                    <a:pt x="303331" y="2612417"/>
                    <a:pt x="308724" y="2613687"/>
                    <a:pt x="312768" y="2613687"/>
                  </a:cubicBezTo>
                  <a:cubicBezTo>
                    <a:pt x="335686" y="2612417"/>
                    <a:pt x="359952" y="2611147"/>
                    <a:pt x="382871" y="2609877"/>
                  </a:cubicBezTo>
                  <a:cubicBezTo>
                    <a:pt x="405789" y="2608607"/>
                    <a:pt x="427359" y="2606067"/>
                    <a:pt x="451625" y="2604797"/>
                  </a:cubicBezTo>
                  <a:cubicBezTo>
                    <a:pt x="458366" y="2631467"/>
                    <a:pt x="465106" y="2656867"/>
                    <a:pt x="470499" y="2682267"/>
                  </a:cubicBezTo>
                  <a:cubicBezTo>
                    <a:pt x="467802" y="2683537"/>
                    <a:pt x="465106" y="2684807"/>
                    <a:pt x="462410" y="2684807"/>
                  </a:cubicBezTo>
                  <a:cubicBezTo>
                    <a:pt x="466454" y="2689887"/>
                    <a:pt x="471847" y="2694967"/>
                    <a:pt x="473195" y="2700047"/>
                  </a:cubicBezTo>
                  <a:cubicBezTo>
                    <a:pt x="474543" y="2707667"/>
                    <a:pt x="473195" y="2715287"/>
                    <a:pt x="473195" y="2720367"/>
                  </a:cubicBezTo>
                  <a:cubicBezTo>
                    <a:pt x="482632" y="2722907"/>
                    <a:pt x="488024" y="2724177"/>
                    <a:pt x="494765" y="2725447"/>
                  </a:cubicBezTo>
                  <a:cubicBezTo>
                    <a:pt x="493417" y="2725447"/>
                    <a:pt x="492069" y="2726717"/>
                    <a:pt x="489373" y="2726717"/>
                  </a:cubicBezTo>
                  <a:cubicBezTo>
                    <a:pt x="490721" y="2735607"/>
                    <a:pt x="493417" y="2745767"/>
                    <a:pt x="494765" y="2758467"/>
                  </a:cubicBezTo>
                  <a:lnTo>
                    <a:pt x="516335" y="2758467"/>
                  </a:lnTo>
                  <a:cubicBezTo>
                    <a:pt x="520379" y="2758467"/>
                    <a:pt x="524424" y="2761007"/>
                    <a:pt x="525772" y="2762277"/>
                  </a:cubicBezTo>
                  <a:cubicBezTo>
                    <a:pt x="531164" y="2777517"/>
                    <a:pt x="543298" y="2782597"/>
                    <a:pt x="559475" y="2778787"/>
                  </a:cubicBezTo>
                  <a:cubicBezTo>
                    <a:pt x="566216" y="2777517"/>
                    <a:pt x="574305" y="2777517"/>
                    <a:pt x="581045" y="2777517"/>
                  </a:cubicBezTo>
                  <a:lnTo>
                    <a:pt x="597223" y="2777517"/>
                  </a:lnTo>
                  <a:cubicBezTo>
                    <a:pt x="602615" y="2777517"/>
                    <a:pt x="608008" y="2776247"/>
                    <a:pt x="613400" y="2774977"/>
                  </a:cubicBezTo>
                  <a:cubicBezTo>
                    <a:pt x="614748" y="2771167"/>
                    <a:pt x="614748" y="2767357"/>
                    <a:pt x="616096" y="2762277"/>
                  </a:cubicBezTo>
                  <a:cubicBezTo>
                    <a:pt x="620141" y="2762277"/>
                    <a:pt x="622837" y="2761007"/>
                    <a:pt x="626882" y="2761007"/>
                  </a:cubicBezTo>
                  <a:cubicBezTo>
                    <a:pt x="652496" y="2758467"/>
                    <a:pt x="679458" y="2754657"/>
                    <a:pt x="706421" y="2752117"/>
                  </a:cubicBezTo>
                  <a:cubicBezTo>
                    <a:pt x="706421" y="2752117"/>
                    <a:pt x="707769" y="2754657"/>
                    <a:pt x="709117" y="2758467"/>
                  </a:cubicBezTo>
                  <a:cubicBezTo>
                    <a:pt x="705073" y="2759737"/>
                    <a:pt x="702377" y="2761007"/>
                    <a:pt x="699680" y="2762277"/>
                  </a:cubicBezTo>
                  <a:cubicBezTo>
                    <a:pt x="710465" y="2772437"/>
                    <a:pt x="725295" y="2773707"/>
                    <a:pt x="734732" y="2766087"/>
                  </a:cubicBezTo>
                  <a:cubicBezTo>
                    <a:pt x="729339" y="2762277"/>
                    <a:pt x="725295" y="2759737"/>
                    <a:pt x="718554" y="2755927"/>
                  </a:cubicBezTo>
                  <a:lnTo>
                    <a:pt x="722599" y="2752117"/>
                  </a:lnTo>
                  <a:lnTo>
                    <a:pt x="733384" y="2752117"/>
                  </a:lnTo>
                  <a:lnTo>
                    <a:pt x="733384" y="2750847"/>
                  </a:lnTo>
                  <a:cubicBezTo>
                    <a:pt x="738776" y="2752117"/>
                    <a:pt x="742820" y="2754657"/>
                    <a:pt x="748213" y="2750847"/>
                  </a:cubicBezTo>
                  <a:lnTo>
                    <a:pt x="753605" y="2750847"/>
                  </a:lnTo>
                  <a:lnTo>
                    <a:pt x="800790" y="2753387"/>
                  </a:lnTo>
                  <a:cubicBezTo>
                    <a:pt x="806182" y="2753387"/>
                    <a:pt x="808879" y="2752117"/>
                    <a:pt x="811575" y="2749577"/>
                  </a:cubicBezTo>
                  <a:cubicBezTo>
                    <a:pt x="818316" y="2759737"/>
                    <a:pt x="823708" y="2768627"/>
                    <a:pt x="830449" y="2780057"/>
                  </a:cubicBezTo>
                  <a:cubicBezTo>
                    <a:pt x="829101" y="2780057"/>
                    <a:pt x="826404" y="2781327"/>
                    <a:pt x="823708" y="2781327"/>
                  </a:cubicBezTo>
                  <a:cubicBezTo>
                    <a:pt x="841234" y="2807997"/>
                    <a:pt x="852019" y="2835937"/>
                    <a:pt x="835841" y="2866417"/>
                  </a:cubicBezTo>
                  <a:cubicBezTo>
                    <a:pt x="837189" y="2876577"/>
                    <a:pt x="839886" y="2886737"/>
                    <a:pt x="841234" y="2899437"/>
                  </a:cubicBezTo>
                  <a:lnTo>
                    <a:pt x="854715" y="2899437"/>
                  </a:lnTo>
                  <a:cubicBezTo>
                    <a:pt x="852019" y="2905787"/>
                    <a:pt x="849322" y="2909597"/>
                    <a:pt x="847974" y="2913407"/>
                  </a:cubicBezTo>
                  <a:cubicBezTo>
                    <a:pt x="847974" y="2919757"/>
                    <a:pt x="862804" y="2922297"/>
                    <a:pt x="852019" y="2931187"/>
                  </a:cubicBezTo>
                  <a:lnTo>
                    <a:pt x="854715" y="2936267"/>
                  </a:lnTo>
                  <a:cubicBezTo>
                    <a:pt x="868196" y="2952777"/>
                    <a:pt x="883026" y="2968017"/>
                    <a:pt x="897855" y="2987067"/>
                  </a:cubicBezTo>
                  <a:cubicBezTo>
                    <a:pt x="887070" y="2992147"/>
                    <a:pt x="877633" y="2997227"/>
                    <a:pt x="865500" y="3002307"/>
                  </a:cubicBezTo>
                  <a:cubicBezTo>
                    <a:pt x="877633" y="3003577"/>
                    <a:pt x="878981" y="3009927"/>
                    <a:pt x="874937" y="3018817"/>
                  </a:cubicBezTo>
                  <a:cubicBezTo>
                    <a:pt x="873589" y="3021357"/>
                    <a:pt x="876285" y="3027707"/>
                    <a:pt x="877633" y="3028977"/>
                  </a:cubicBezTo>
                  <a:cubicBezTo>
                    <a:pt x="892463" y="3032787"/>
                    <a:pt x="905944" y="3046757"/>
                    <a:pt x="923469" y="3041677"/>
                  </a:cubicBezTo>
                  <a:cubicBezTo>
                    <a:pt x="923469" y="3044217"/>
                    <a:pt x="922121" y="3048027"/>
                    <a:pt x="920773" y="3049297"/>
                  </a:cubicBezTo>
                  <a:cubicBezTo>
                    <a:pt x="909988" y="3054377"/>
                    <a:pt x="899203" y="3058187"/>
                    <a:pt x="888418" y="3063267"/>
                  </a:cubicBezTo>
                  <a:lnTo>
                    <a:pt x="904596" y="3070887"/>
                  </a:lnTo>
                  <a:cubicBezTo>
                    <a:pt x="907292" y="3067077"/>
                    <a:pt x="908640" y="3063267"/>
                    <a:pt x="911336" y="3059457"/>
                  </a:cubicBezTo>
                  <a:cubicBezTo>
                    <a:pt x="919425" y="3063267"/>
                    <a:pt x="926166" y="3065807"/>
                    <a:pt x="934254" y="3069617"/>
                  </a:cubicBezTo>
                  <a:cubicBezTo>
                    <a:pt x="930210" y="3072157"/>
                    <a:pt x="927514" y="3073427"/>
                    <a:pt x="924818" y="3074697"/>
                  </a:cubicBezTo>
                  <a:cubicBezTo>
                    <a:pt x="927514" y="3075967"/>
                    <a:pt x="930210" y="3078507"/>
                    <a:pt x="934254" y="3079777"/>
                  </a:cubicBezTo>
                  <a:cubicBezTo>
                    <a:pt x="938299" y="3081047"/>
                    <a:pt x="942343" y="3079777"/>
                    <a:pt x="945039" y="3081047"/>
                  </a:cubicBezTo>
                  <a:cubicBezTo>
                    <a:pt x="951780" y="3074697"/>
                    <a:pt x="957173" y="3067077"/>
                    <a:pt x="963913" y="3063267"/>
                  </a:cubicBezTo>
                  <a:cubicBezTo>
                    <a:pt x="972002" y="3059457"/>
                    <a:pt x="1191747" y="3037867"/>
                    <a:pt x="1199835" y="3036597"/>
                  </a:cubicBezTo>
                  <a:cubicBezTo>
                    <a:pt x="1210621" y="3035327"/>
                    <a:pt x="1222754" y="3036597"/>
                    <a:pt x="1233539" y="3037867"/>
                  </a:cubicBezTo>
                  <a:lnTo>
                    <a:pt x="1205228" y="3049297"/>
                  </a:lnTo>
                  <a:lnTo>
                    <a:pt x="1209272" y="3056917"/>
                  </a:lnTo>
                  <a:cubicBezTo>
                    <a:pt x="1222754" y="3055647"/>
                    <a:pt x="1233539" y="3055647"/>
                    <a:pt x="1244324" y="3053107"/>
                  </a:cubicBezTo>
                  <a:cubicBezTo>
                    <a:pt x="1251064" y="3051837"/>
                    <a:pt x="1261849" y="3053107"/>
                    <a:pt x="1263197" y="3042947"/>
                  </a:cubicBezTo>
                  <a:cubicBezTo>
                    <a:pt x="1272634" y="3049297"/>
                    <a:pt x="1282071" y="3050567"/>
                    <a:pt x="1294204" y="3045487"/>
                  </a:cubicBezTo>
                  <a:cubicBezTo>
                    <a:pt x="1300945" y="3042947"/>
                    <a:pt x="1309034" y="3042947"/>
                    <a:pt x="1315775" y="3041677"/>
                  </a:cubicBezTo>
                  <a:cubicBezTo>
                    <a:pt x="1331952" y="3040407"/>
                    <a:pt x="1348129" y="3039137"/>
                    <a:pt x="1364307" y="3036597"/>
                  </a:cubicBezTo>
                  <a:lnTo>
                    <a:pt x="1380485" y="3036597"/>
                  </a:lnTo>
                  <a:cubicBezTo>
                    <a:pt x="1381833" y="3034057"/>
                    <a:pt x="1381833" y="3030247"/>
                    <a:pt x="1381833" y="3030247"/>
                  </a:cubicBezTo>
                  <a:cubicBezTo>
                    <a:pt x="1396662" y="3030247"/>
                    <a:pt x="1408795" y="3031517"/>
                    <a:pt x="1422276" y="3031517"/>
                  </a:cubicBezTo>
                  <a:cubicBezTo>
                    <a:pt x="1437106" y="3031517"/>
                    <a:pt x="1443847" y="3022627"/>
                    <a:pt x="1438454" y="3008657"/>
                  </a:cubicBezTo>
                  <a:cubicBezTo>
                    <a:pt x="1442498" y="3008657"/>
                    <a:pt x="1447891" y="3009927"/>
                    <a:pt x="1450587" y="3009927"/>
                  </a:cubicBezTo>
                  <a:cubicBezTo>
                    <a:pt x="1451935" y="3015007"/>
                    <a:pt x="1450587" y="3021357"/>
                    <a:pt x="1453283" y="3022627"/>
                  </a:cubicBezTo>
                  <a:cubicBezTo>
                    <a:pt x="1457328" y="3025167"/>
                    <a:pt x="1464068" y="3025167"/>
                    <a:pt x="1469461" y="3023897"/>
                  </a:cubicBezTo>
                  <a:cubicBezTo>
                    <a:pt x="1476202" y="3022627"/>
                    <a:pt x="1484290" y="3016277"/>
                    <a:pt x="1486987" y="3018817"/>
                  </a:cubicBezTo>
                  <a:cubicBezTo>
                    <a:pt x="1500468" y="3028977"/>
                    <a:pt x="1509905" y="3020087"/>
                    <a:pt x="1516645" y="3015007"/>
                  </a:cubicBezTo>
                  <a:cubicBezTo>
                    <a:pt x="1522038" y="3016277"/>
                    <a:pt x="1524734" y="3020087"/>
                    <a:pt x="1527430" y="3018817"/>
                  </a:cubicBezTo>
                  <a:cubicBezTo>
                    <a:pt x="1534171" y="3017547"/>
                    <a:pt x="1542260" y="3016277"/>
                    <a:pt x="1549000" y="3015007"/>
                  </a:cubicBezTo>
                  <a:cubicBezTo>
                    <a:pt x="1563830" y="3011197"/>
                    <a:pt x="1580007" y="3008657"/>
                    <a:pt x="1594837" y="3008657"/>
                  </a:cubicBezTo>
                  <a:cubicBezTo>
                    <a:pt x="1615059" y="3007387"/>
                    <a:pt x="1633932" y="3002307"/>
                    <a:pt x="1654154" y="3001037"/>
                  </a:cubicBezTo>
                  <a:cubicBezTo>
                    <a:pt x="1663591" y="2999767"/>
                    <a:pt x="1673028" y="3002307"/>
                    <a:pt x="1682465" y="3003577"/>
                  </a:cubicBezTo>
                  <a:cubicBezTo>
                    <a:pt x="1685161" y="3003577"/>
                    <a:pt x="1689206" y="3003577"/>
                    <a:pt x="1689206" y="3002307"/>
                  </a:cubicBezTo>
                  <a:cubicBezTo>
                    <a:pt x="1689206" y="2989607"/>
                    <a:pt x="1710776" y="2995957"/>
                    <a:pt x="1708079" y="2981987"/>
                  </a:cubicBezTo>
                  <a:cubicBezTo>
                    <a:pt x="1710776" y="2983257"/>
                    <a:pt x="1713472" y="2983257"/>
                    <a:pt x="1714820" y="2985797"/>
                  </a:cubicBezTo>
                  <a:cubicBezTo>
                    <a:pt x="1718864" y="2989607"/>
                    <a:pt x="1721561" y="2993417"/>
                    <a:pt x="1725605" y="2997227"/>
                  </a:cubicBezTo>
                  <a:cubicBezTo>
                    <a:pt x="1725605" y="2992147"/>
                    <a:pt x="1725605" y="2988337"/>
                    <a:pt x="1724257" y="2983257"/>
                  </a:cubicBezTo>
                  <a:cubicBezTo>
                    <a:pt x="1737738" y="2989607"/>
                    <a:pt x="1751220" y="2995957"/>
                    <a:pt x="1760656" y="3001037"/>
                  </a:cubicBezTo>
                  <a:cubicBezTo>
                    <a:pt x="1770093" y="2994687"/>
                    <a:pt x="1778182" y="2992147"/>
                    <a:pt x="1783574" y="2985797"/>
                  </a:cubicBezTo>
                  <a:cubicBezTo>
                    <a:pt x="1788967" y="2978177"/>
                    <a:pt x="1787619" y="2976907"/>
                    <a:pt x="1797056" y="2983257"/>
                  </a:cubicBezTo>
                  <a:cubicBezTo>
                    <a:pt x="1795708" y="2984527"/>
                    <a:pt x="1793011" y="2985797"/>
                    <a:pt x="1790315" y="2988337"/>
                  </a:cubicBezTo>
                  <a:cubicBezTo>
                    <a:pt x="1806493" y="2984527"/>
                    <a:pt x="1821322" y="2976907"/>
                    <a:pt x="1837500" y="2978177"/>
                  </a:cubicBezTo>
                  <a:cubicBezTo>
                    <a:pt x="1853677" y="2978177"/>
                    <a:pt x="1869855" y="2980717"/>
                    <a:pt x="1884684" y="2971827"/>
                  </a:cubicBezTo>
                  <a:cubicBezTo>
                    <a:pt x="1886032" y="2975637"/>
                    <a:pt x="1886032" y="2979447"/>
                    <a:pt x="1888728" y="2980717"/>
                  </a:cubicBezTo>
                  <a:cubicBezTo>
                    <a:pt x="1892773" y="2983257"/>
                    <a:pt x="1899513" y="2984527"/>
                    <a:pt x="1900861" y="2983257"/>
                  </a:cubicBezTo>
                  <a:cubicBezTo>
                    <a:pt x="1908950" y="2971827"/>
                    <a:pt x="1922432" y="2973097"/>
                    <a:pt x="1930520" y="2979447"/>
                  </a:cubicBezTo>
                  <a:cubicBezTo>
                    <a:pt x="1941305" y="2987067"/>
                    <a:pt x="1948046" y="2980717"/>
                    <a:pt x="1957483" y="2979447"/>
                  </a:cubicBezTo>
                  <a:cubicBezTo>
                    <a:pt x="1949394" y="2975637"/>
                    <a:pt x="1942653" y="2971827"/>
                    <a:pt x="1935913" y="2969287"/>
                  </a:cubicBezTo>
                  <a:cubicBezTo>
                    <a:pt x="1937261" y="2968017"/>
                    <a:pt x="1937261" y="2966747"/>
                    <a:pt x="1938609" y="2965477"/>
                  </a:cubicBezTo>
                  <a:cubicBezTo>
                    <a:pt x="1942653" y="2966747"/>
                    <a:pt x="1948046" y="2968017"/>
                    <a:pt x="1952091" y="2970557"/>
                  </a:cubicBezTo>
                  <a:cubicBezTo>
                    <a:pt x="1953439" y="2965477"/>
                    <a:pt x="1956135" y="2961667"/>
                    <a:pt x="1957483" y="2957857"/>
                  </a:cubicBezTo>
                  <a:cubicBezTo>
                    <a:pt x="1970964" y="2964207"/>
                    <a:pt x="1983097" y="2969287"/>
                    <a:pt x="1997927" y="2960397"/>
                  </a:cubicBezTo>
                  <a:cubicBezTo>
                    <a:pt x="2000623" y="2959127"/>
                    <a:pt x="2011408" y="2951507"/>
                    <a:pt x="2008712" y="2964207"/>
                  </a:cubicBezTo>
                  <a:cubicBezTo>
                    <a:pt x="2001971" y="2968017"/>
                    <a:pt x="1995231" y="2971827"/>
                    <a:pt x="1988490" y="2974367"/>
                  </a:cubicBezTo>
                  <a:cubicBezTo>
                    <a:pt x="1988490" y="2975637"/>
                    <a:pt x="1989838" y="2975637"/>
                    <a:pt x="1989838" y="2976907"/>
                  </a:cubicBezTo>
                  <a:cubicBezTo>
                    <a:pt x="1997927" y="2975637"/>
                    <a:pt x="2007364" y="2974367"/>
                    <a:pt x="2016801" y="2973097"/>
                  </a:cubicBezTo>
                  <a:cubicBezTo>
                    <a:pt x="2014104" y="2969287"/>
                    <a:pt x="2012756" y="2966747"/>
                    <a:pt x="2011408" y="2964207"/>
                  </a:cubicBezTo>
                  <a:cubicBezTo>
                    <a:pt x="2020845" y="2965477"/>
                    <a:pt x="2031630" y="2966747"/>
                    <a:pt x="2041067" y="2965477"/>
                  </a:cubicBezTo>
                  <a:cubicBezTo>
                    <a:pt x="2061289" y="2964207"/>
                    <a:pt x="2076118" y="2945157"/>
                    <a:pt x="2100384" y="2952777"/>
                  </a:cubicBezTo>
                  <a:cubicBezTo>
                    <a:pt x="2108473" y="2955317"/>
                    <a:pt x="2127347" y="2952777"/>
                    <a:pt x="2128695" y="2936267"/>
                  </a:cubicBezTo>
                  <a:cubicBezTo>
                    <a:pt x="2128695" y="2940077"/>
                    <a:pt x="2128695" y="2945157"/>
                    <a:pt x="2130043" y="2947697"/>
                  </a:cubicBezTo>
                  <a:cubicBezTo>
                    <a:pt x="2143524" y="2943887"/>
                    <a:pt x="2155658" y="2940077"/>
                    <a:pt x="2169139" y="2936267"/>
                  </a:cubicBezTo>
                  <a:cubicBezTo>
                    <a:pt x="2169139" y="2937537"/>
                    <a:pt x="2166443" y="2941347"/>
                    <a:pt x="2167791" y="2943887"/>
                  </a:cubicBezTo>
                  <a:cubicBezTo>
                    <a:pt x="2167791" y="2947697"/>
                    <a:pt x="2170487" y="2951507"/>
                    <a:pt x="2173183" y="2954047"/>
                  </a:cubicBezTo>
                  <a:cubicBezTo>
                    <a:pt x="2174531" y="2955317"/>
                    <a:pt x="2181272" y="2954047"/>
                    <a:pt x="2181272" y="2952777"/>
                  </a:cubicBezTo>
                  <a:cubicBezTo>
                    <a:pt x="2183968" y="2941347"/>
                    <a:pt x="2193405" y="2942617"/>
                    <a:pt x="2202842" y="2942617"/>
                  </a:cubicBezTo>
                  <a:cubicBezTo>
                    <a:pt x="2210931" y="2942617"/>
                    <a:pt x="2220368" y="2941347"/>
                    <a:pt x="2229805" y="2940077"/>
                  </a:cubicBezTo>
                  <a:cubicBezTo>
                    <a:pt x="2233849" y="2933727"/>
                    <a:pt x="2236545" y="2923567"/>
                    <a:pt x="2250027" y="2936267"/>
                  </a:cubicBezTo>
                  <a:cubicBezTo>
                    <a:pt x="2255419" y="2941347"/>
                    <a:pt x="2268900" y="2940077"/>
                    <a:pt x="2270248" y="2929917"/>
                  </a:cubicBezTo>
                  <a:lnTo>
                    <a:pt x="2326870" y="2929917"/>
                  </a:lnTo>
                  <a:lnTo>
                    <a:pt x="2326870" y="2932457"/>
                  </a:lnTo>
                  <a:cubicBezTo>
                    <a:pt x="2333610" y="2931187"/>
                    <a:pt x="2340351" y="2928647"/>
                    <a:pt x="2345743" y="2927377"/>
                  </a:cubicBezTo>
                  <a:cubicBezTo>
                    <a:pt x="2349788" y="2933727"/>
                    <a:pt x="2353832" y="2940077"/>
                    <a:pt x="2359225" y="2947697"/>
                  </a:cubicBezTo>
                  <a:cubicBezTo>
                    <a:pt x="2368662" y="2923567"/>
                    <a:pt x="2379447" y="2918487"/>
                    <a:pt x="2398321" y="2927377"/>
                  </a:cubicBezTo>
                  <a:cubicBezTo>
                    <a:pt x="2401017" y="2928647"/>
                    <a:pt x="2401017" y="2934997"/>
                    <a:pt x="2402365" y="2940077"/>
                  </a:cubicBezTo>
                  <a:cubicBezTo>
                    <a:pt x="2403713" y="2938807"/>
                    <a:pt x="2411802" y="2936267"/>
                    <a:pt x="2411802" y="2934997"/>
                  </a:cubicBezTo>
                  <a:cubicBezTo>
                    <a:pt x="2410454" y="2924837"/>
                    <a:pt x="2425283" y="2932457"/>
                    <a:pt x="2423935" y="2924837"/>
                  </a:cubicBezTo>
                  <a:cubicBezTo>
                    <a:pt x="2436068" y="2929917"/>
                    <a:pt x="2438764" y="2922297"/>
                    <a:pt x="2441461" y="2917217"/>
                  </a:cubicBezTo>
                  <a:cubicBezTo>
                    <a:pt x="2436068" y="2913407"/>
                    <a:pt x="2433372" y="2910867"/>
                    <a:pt x="2429327" y="2907057"/>
                  </a:cubicBezTo>
                  <a:cubicBezTo>
                    <a:pt x="2430675" y="2905787"/>
                    <a:pt x="2430675" y="2904517"/>
                    <a:pt x="2432024" y="2903247"/>
                  </a:cubicBezTo>
                  <a:cubicBezTo>
                    <a:pt x="2442809" y="2909597"/>
                    <a:pt x="2453594" y="2915947"/>
                    <a:pt x="2460334" y="2919757"/>
                  </a:cubicBezTo>
                  <a:cubicBezTo>
                    <a:pt x="2471119" y="2918487"/>
                    <a:pt x="2480556" y="2918487"/>
                    <a:pt x="2489993" y="2917217"/>
                  </a:cubicBezTo>
                  <a:cubicBezTo>
                    <a:pt x="2499430" y="2915947"/>
                    <a:pt x="2508867" y="2912137"/>
                    <a:pt x="2519652" y="2909597"/>
                  </a:cubicBezTo>
                  <a:cubicBezTo>
                    <a:pt x="2521000" y="2912137"/>
                    <a:pt x="2522348" y="2913407"/>
                    <a:pt x="2523696" y="2915947"/>
                  </a:cubicBezTo>
                  <a:cubicBezTo>
                    <a:pt x="2527741" y="2910867"/>
                    <a:pt x="2530437" y="2905787"/>
                    <a:pt x="2535829" y="2896897"/>
                  </a:cubicBezTo>
                  <a:lnTo>
                    <a:pt x="2535829" y="2917217"/>
                  </a:lnTo>
                  <a:cubicBezTo>
                    <a:pt x="2547962" y="2909597"/>
                    <a:pt x="2557399" y="2903247"/>
                    <a:pt x="2565488" y="2896897"/>
                  </a:cubicBezTo>
                  <a:cubicBezTo>
                    <a:pt x="2570881" y="2905787"/>
                    <a:pt x="2574925" y="2914677"/>
                    <a:pt x="2578970" y="2922297"/>
                  </a:cubicBezTo>
                  <a:cubicBezTo>
                    <a:pt x="2580318" y="2922297"/>
                    <a:pt x="2580318" y="2921027"/>
                    <a:pt x="2581666" y="2921027"/>
                  </a:cubicBezTo>
                  <a:cubicBezTo>
                    <a:pt x="2580318" y="2915947"/>
                    <a:pt x="2578970" y="2910867"/>
                    <a:pt x="2576273" y="2904517"/>
                  </a:cubicBezTo>
                  <a:lnTo>
                    <a:pt x="2645028" y="2904517"/>
                  </a:lnTo>
                  <a:cubicBezTo>
                    <a:pt x="2651768" y="2893087"/>
                    <a:pt x="2666598" y="2891817"/>
                    <a:pt x="2678731" y="2903247"/>
                  </a:cubicBezTo>
                  <a:cubicBezTo>
                    <a:pt x="2696257" y="2919757"/>
                    <a:pt x="2698953" y="2919757"/>
                    <a:pt x="2709738" y="2895627"/>
                  </a:cubicBezTo>
                  <a:cubicBezTo>
                    <a:pt x="2715130" y="2898167"/>
                    <a:pt x="2720523" y="2900707"/>
                    <a:pt x="2727264" y="2904517"/>
                  </a:cubicBezTo>
                  <a:cubicBezTo>
                    <a:pt x="2735352" y="2888007"/>
                    <a:pt x="2748834" y="2888007"/>
                    <a:pt x="2765011" y="2893087"/>
                  </a:cubicBezTo>
                  <a:cubicBezTo>
                    <a:pt x="2773100" y="2895627"/>
                    <a:pt x="2782537" y="2890547"/>
                    <a:pt x="2791974" y="2888007"/>
                  </a:cubicBezTo>
                  <a:lnTo>
                    <a:pt x="2798714" y="2894357"/>
                  </a:lnTo>
                  <a:cubicBezTo>
                    <a:pt x="2806803" y="2891817"/>
                    <a:pt x="2813544" y="2890547"/>
                    <a:pt x="2820284" y="2888007"/>
                  </a:cubicBezTo>
                  <a:cubicBezTo>
                    <a:pt x="2821632" y="2891817"/>
                    <a:pt x="2821632" y="2894357"/>
                    <a:pt x="2822981" y="2900707"/>
                  </a:cubicBezTo>
                  <a:cubicBezTo>
                    <a:pt x="2828373" y="2895627"/>
                    <a:pt x="2832417" y="2890547"/>
                    <a:pt x="2839158" y="2884197"/>
                  </a:cubicBezTo>
                  <a:cubicBezTo>
                    <a:pt x="2844551" y="2890547"/>
                    <a:pt x="2848595" y="2896897"/>
                    <a:pt x="2853987" y="2903247"/>
                  </a:cubicBezTo>
                  <a:cubicBezTo>
                    <a:pt x="2863424" y="2903247"/>
                    <a:pt x="2878254" y="2910867"/>
                    <a:pt x="2880950" y="2890547"/>
                  </a:cubicBezTo>
                  <a:cubicBezTo>
                    <a:pt x="2880950" y="2888007"/>
                    <a:pt x="2889039" y="2884197"/>
                    <a:pt x="2893083" y="2882927"/>
                  </a:cubicBezTo>
                  <a:cubicBezTo>
                    <a:pt x="2901172" y="2881657"/>
                    <a:pt x="2909261" y="2880387"/>
                    <a:pt x="2917349" y="2880387"/>
                  </a:cubicBezTo>
                  <a:cubicBezTo>
                    <a:pt x="2914653" y="2875307"/>
                    <a:pt x="2911957" y="2871497"/>
                    <a:pt x="2907912" y="2865147"/>
                  </a:cubicBezTo>
                  <a:cubicBezTo>
                    <a:pt x="2918697" y="2867687"/>
                    <a:pt x="2926786" y="2867687"/>
                    <a:pt x="2933527" y="2870227"/>
                  </a:cubicBezTo>
                  <a:cubicBezTo>
                    <a:pt x="2948356" y="2876577"/>
                    <a:pt x="2960489" y="2876577"/>
                    <a:pt x="2975319" y="2866417"/>
                  </a:cubicBezTo>
                  <a:cubicBezTo>
                    <a:pt x="2972623" y="2865147"/>
                    <a:pt x="2969926" y="2862607"/>
                    <a:pt x="2967230" y="2861337"/>
                  </a:cubicBezTo>
                  <a:cubicBezTo>
                    <a:pt x="2968578" y="2857527"/>
                    <a:pt x="2971275" y="2853717"/>
                    <a:pt x="2972623" y="2849907"/>
                  </a:cubicBezTo>
                  <a:cubicBezTo>
                    <a:pt x="2978015" y="2834667"/>
                    <a:pt x="2991496" y="2844827"/>
                    <a:pt x="3000933" y="2841017"/>
                  </a:cubicBezTo>
                  <a:cubicBezTo>
                    <a:pt x="3000933" y="2841017"/>
                    <a:pt x="3006326" y="2846097"/>
                    <a:pt x="3007674" y="2849907"/>
                  </a:cubicBezTo>
                  <a:cubicBezTo>
                    <a:pt x="3011718" y="2857527"/>
                    <a:pt x="3014415" y="2866417"/>
                    <a:pt x="3018459" y="2875307"/>
                  </a:cubicBezTo>
                  <a:cubicBezTo>
                    <a:pt x="3042725" y="2861337"/>
                    <a:pt x="3064295" y="2866417"/>
                    <a:pt x="3085865" y="2868957"/>
                  </a:cubicBezTo>
                  <a:cubicBezTo>
                    <a:pt x="3080473" y="2866417"/>
                    <a:pt x="3076428" y="2863877"/>
                    <a:pt x="3072384" y="2861337"/>
                  </a:cubicBezTo>
                  <a:cubicBezTo>
                    <a:pt x="3072384" y="2860067"/>
                    <a:pt x="3073732" y="2858797"/>
                    <a:pt x="3073732" y="2857527"/>
                  </a:cubicBezTo>
                  <a:cubicBezTo>
                    <a:pt x="3079125" y="2858797"/>
                    <a:pt x="3085865" y="2861337"/>
                    <a:pt x="3091258" y="2862607"/>
                  </a:cubicBezTo>
                  <a:cubicBezTo>
                    <a:pt x="3091258" y="2861337"/>
                    <a:pt x="3091258" y="2860067"/>
                    <a:pt x="3089910" y="2858797"/>
                  </a:cubicBezTo>
                  <a:cubicBezTo>
                    <a:pt x="3093954" y="2857527"/>
                    <a:pt x="3100695" y="2854987"/>
                    <a:pt x="3102043" y="2856257"/>
                  </a:cubicBezTo>
                  <a:cubicBezTo>
                    <a:pt x="3110131" y="2871497"/>
                    <a:pt x="3123613" y="2860067"/>
                    <a:pt x="3135746" y="2863877"/>
                  </a:cubicBezTo>
                  <a:cubicBezTo>
                    <a:pt x="3133050" y="2853717"/>
                    <a:pt x="3131702" y="2846097"/>
                    <a:pt x="3130353" y="2841017"/>
                  </a:cubicBezTo>
                  <a:cubicBezTo>
                    <a:pt x="3135746" y="2835937"/>
                    <a:pt x="3141138" y="2832127"/>
                    <a:pt x="3149227" y="2827047"/>
                  </a:cubicBezTo>
                  <a:cubicBezTo>
                    <a:pt x="3149227" y="2833397"/>
                    <a:pt x="3147879" y="2839747"/>
                    <a:pt x="3147879" y="2846097"/>
                  </a:cubicBezTo>
                  <a:cubicBezTo>
                    <a:pt x="3147879" y="2852447"/>
                    <a:pt x="3149227" y="2858797"/>
                    <a:pt x="3151923" y="2862607"/>
                  </a:cubicBezTo>
                  <a:cubicBezTo>
                    <a:pt x="3153272" y="2865147"/>
                    <a:pt x="3161360" y="2862607"/>
                    <a:pt x="3166753" y="2861337"/>
                  </a:cubicBezTo>
                  <a:cubicBezTo>
                    <a:pt x="3176190" y="2857527"/>
                    <a:pt x="3185627" y="2852447"/>
                    <a:pt x="3195063" y="2862607"/>
                  </a:cubicBezTo>
                  <a:cubicBezTo>
                    <a:pt x="3196412" y="2863877"/>
                    <a:pt x="3201804" y="2862607"/>
                    <a:pt x="3204500" y="2860067"/>
                  </a:cubicBezTo>
                  <a:cubicBezTo>
                    <a:pt x="3211241" y="2853717"/>
                    <a:pt x="3216634" y="2844827"/>
                    <a:pt x="3224722" y="2858797"/>
                  </a:cubicBezTo>
                  <a:cubicBezTo>
                    <a:pt x="3226071" y="2860067"/>
                    <a:pt x="3234159" y="2860067"/>
                    <a:pt x="3238203" y="2858797"/>
                  </a:cubicBezTo>
                  <a:cubicBezTo>
                    <a:pt x="3247641" y="2854987"/>
                    <a:pt x="3255729" y="2851177"/>
                    <a:pt x="3265166" y="2846097"/>
                  </a:cubicBezTo>
                  <a:cubicBezTo>
                    <a:pt x="3263818" y="2849907"/>
                    <a:pt x="3262470" y="2852447"/>
                    <a:pt x="3262470" y="2854987"/>
                  </a:cubicBezTo>
                  <a:cubicBezTo>
                    <a:pt x="3273255" y="2860067"/>
                    <a:pt x="3282692" y="2862607"/>
                    <a:pt x="3290781" y="2851177"/>
                  </a:cubicBezTo>
                  <a:cubicBezTo>
                    <a:pt x="3293477" y="2847367"/>
                    <a:pt x="3302914" y="2847367"/>
                    <a:pt x="3309654" y="2846097"/>
                  </a:cubicBezTo>
                  <a:cubicBezTo>
                    <a:pt x="3305610" y="2842287"/>
                    <a:pt x="3300218" y="2839747"/>
                    <a:pt x="3294825" y="2835937"/>
                  </a:cubicBezTo>
                  <a:cubicBezTo>
                    <a:pt x="3317743" y="2823237"/>
                    <a:pt x="3320440" y="2824507"/>
                    <a:pt x="3320440" y="2842287"/>
                  </a:cubicBezTo>
                  <a:cubicBezTo>
                    <a:pt x="3323136" y="2837207"/>
                    <a:pt x="3324484" y="2833397"/>
                    <a:pt x="3328528" y="2825777"/>
                  </a:cubicBezTo>
                  <a:cubicBezTo>
                    <a:pt x="3348750" y="2827047"/>
                    <a:pt x="3368972" y="2829587"/>
                    <a:pt x="3390542" y="2830857"/>
                  </a:cubicBezTo>
                  <a:lnTo>
                    <a:pt x="3390542" y="2837207"/>
                  </a:lnTo>
                  <a:lnTo>
                    <a:pt x="3382453" y="2837207"/>
                  </a:lnTo>
                  <a:cubicBezTo>
                    <a:pt x="3366276" y="2838477"/>
                    <a:pt x="3350098" y="2838477"/>
                    <a:pt x="3333921" y="2839747"/>
                  </a:cubicBezTo>
                  <a:cubicBezTo>
                    <a:pt x="3339313" y="2842287"/>
                    <a:pt x="3346054" y="2846097"/>
                    <a:pt x="3351446" y="2848637"/>
                  </a:cubicBezTo>
                  <a:cubicBezTo>
                    <a:pt x="3354143" y="2842287"/>
                    <a:pt x="3355491" y="2843557"/>
                    <a:pt x="3362232" y="2846097"/>
                  </a:cubicBezTo>
                  <a:cubicBezTo>
                    <a:pt x="3371668" y="2848637"/>
                    <a:pt x="3382453" y="2848637"/>
                    <a:pt x="3393238" y="2849907"/>
                  </a:cubicBezTo>
                  <a:cubicBezTo>
                    <a:pt x="3398631" y="2849907"/>
                    <a:pt x="3404023" y="2851177"/>
                    <a:pt x="3410764" y="2852447"/>
                  </a:cubicBezTo>
                  <a:cubicBezTo>
                    <a:pt x="3412112" y="2848637"/>
                    <a:pt x="3414808" y="2843557"/>
                    <a:pt x="3417505" y="2837207"/>
                  </a:cubicBezTo>
                  <a:cubicBezTo>
                    <a:pt x="3432334" y="2860067"/>
                    <a:pt x="3443119" y="2858797"/>
                    <a:pt x="3460645" y="2835937"/>
                  </a:cubicBezTo>
                  <a:cubicBezTo>
                    <a:pt x="3460645" y="2839747"/>
                    <a:pt x="3461993" y="2842287"/>
                    <a:pt x="3461993" y="2844827"/>
                  </a:cubicBezTo>
                  <a:cubicBezTo>
                    <a:pt x="3467385" y="2844827"/>
                    <a:pt x="3471430" y="2844827"/>
                    <a:pt x="3476822" y="2843557"/>
                  </a:cubicBezTo>
                  <a:cubicBezTo>
                    <a:pt x="3475474" y="2846097"/>
                    <a:pt x="3474126" y="2848637"/>
                    <a:pt x="3472778" y="2849907"/>
                  </a:cubicBezTo>
                  <a:lnTo>
                    <a:pt x="3475474" y="2852447"/>
                  </a:lnTo>
                  <a:cubicBezTo>
                    <a:pt x="3479518" y="2848637"/>
                    <a:pt x="3483563" y="2844827"/>
                    <a:pt x="3490304" y="2839747"/>
                  </a:cubicBezTo>
                  <a:cubicBezTo>
                    <a:pt x="3495696" y="2842287"/>
                    <a:pt x="3502437" y="2844827"/>
                    <a:pt x="3507829" y="2847367"/>
                  </a:cubicBezTo>
                  <a:cubicBezTo>
                    <a:pt x="3513222" y="2843557"/>
                    <a:pt x="3519962" y="2839747"/>
                    <a:pt x="3526703" y="2835937"/>
                  </a:cubicBezTo>
                  <a:cubicBezTo>
                    <a:pt x="3536140" y="2853717"/>
                    <a:pt x="3548273" y="2856257"/>
                    <a:pt x="3559058" y="2843557"/>
                  </a:cubicBezTo>
                  <a:cubicBezTo>
                    <a:pt x="3575235" y="2844827"/>
                    <a:pt x="3588717" y="2846097"/>
                    <a:pt x="3598154" y="2846097"/>
                  </a:cubicBezTo>
                  <a:cubicBezTo>
                    <a:pt x="3599502" y="2837207"/>
                    <a:pt x="3600850" y="2830857"/>
                    <a:pt x="3602198" y="2824507"/>
                  </a:cubicBezTo>
                  <a:cubicBezTo>
                    <a:pt x="3607590" y="2825777"/>
                    <a:pt x="3611635" y="2827047"/>
                    <a:pt x="3617027" y="2828317"/>
                  </a:cubicBezTo>
                  <a:cubicBezTo>
                    <a:pt x="3619724" y="2829587"/>
                    <a:pt x="3622420" y="2832127"/>
                    <a:pt x="3625116" y="2833397"/>
                  </a:cubicBezTo>
                  <a:cubicBezTo>
                    <a:pt x="3621072" y="2834667"/>
                    <a:pt x="3617027" y="2834667"/>
                    <a:pt x="3612983" y="2835937"/>
                  </a:cubicBezTo>
                  <a:cubicBezTo>
                    <a:pt x="3625116" y="2846097"/>
                    <a:pt x="3634553" y="2843557"/>
                    <a:pt x="3643990" y="2835937"/>
                  </a:cubicBezTo>
                  <a:cubicBezTo>
                    <a:pt x="3639946" y="2846097"/>
                    <a:pt x="3652079" y="2844827"/>
                    <a:pt x="3653427" y="2844827"/>
                  </a:cubicBezTo>
                  <a:cubicBezTo>
                    <a:pt x="3670952" y="2838477"/>
                    <a:pt x="3687130" y="2834667"/>
                    <a:pt x="3706004" y="2844827"/>
                  </a:cubicBezTo>
                  <a:cubicBezTo>
                    <a:pt x="3708700" y="2832127"/>
                    <a:pt x="3711396" y="2821967"/>
                    <a:pt x="3712744" y="2811807"/>
                  </a:cubicBezTo>
                  <a:cubicBezTo>
                    <a:pt x="3719485" y="2813077"/>
                    <a:pt x="3724878" y="2813077"/>
                    <a:pt x="3731618" y="2814347"/>
                  </a:cubicBezTo>
                  <a:cubicBezTo>
                    <a:pt x="3737011" y="2814347"/>
                    <a:pt x="3742403" y="2815617"/>
                    <a:pt x="3747796" y="2815617"/>
                  </a:cubicBezTo>
                  <a:lnTo>
                    <a:pt x="3747796" y="2819427"/>
                  </a:lnTo>
                  <a:cubicBezTo>
                    <a:pt x="3742403" y="2820697"/>
                    <a:pt x="3738359" y="2821967"/>
                    <a:pt x="3732966" y="2823237"/>
                  </a:cubicBezTo>
                  <a:lnTo>
                    <a:pt x="3732966" y="2827047"/>
                  </a:lnTo>
                  <a:cubicBezTo>
                    <a:pt x="3751840" y="2830857"/>
                    <a:pt x="3769366" y="2834667"/>
                    <a:pt x="3788240" y="2837207"/>
                  </a:cubicBezTo>
                  <a:cubicBezTo>
                    <a:pt x="3792284" y="2838477"/>
                    <a:pt x="3797676" y="2834667"/>
                    <a:pt x="3804417" y="2830857"/>
                  </a:cubicBezTo>
                  <a:cubicBezTo>
                    <a:pt x="3807113" y="2832127"/>
                    <a:pt x="3813854" y="2834667"/>
                    <a:pt x="3821943" y="2835937"/>
                  </a:cubicBezTo>
                  <a:cubicBezTo>
                    <a:pt x="3842165" y="2838477"/>
                    <a:pt x="3863734" y="2841017"/>
                    <a:pt x="3879912" y="2824507"/>
                  </a:cubicBezTo>
                  <a:cubicBezTo>
                    <a:pt x="3881260" y="2838477"/>
                    <a:pt x="3894742" y="2829587"/>
                    <a:pt x="3901482" y="2834667"/>
                  </a:cubicBezTo>
                  <a:cubicBezTo>
                    <a:pt x="3901482" y="2834667"/>
                    <a:pt x="3908223" y="2829587"/>
                    <a:pt x="3910919" y="2827047"/>
                  </a:cubicBezTo>
                  <a:cubicBezTo>
                    <a:pt x="3910919" y="2827047"/>
                    <a:pt x="3909571" y="2825777"/>
                    <a:pt x="3909571" y="2824507"/>
                  </a:cubicBezTo>
                  <a:cubicBezTo>
                    <a:pt x="3912267" y="2825777"/>
                    <a:pt x="3913615" y="2829587"/>
                    <a:pt x="3916312" y="2828317"/>
                  </a:cubicBezTo>
                  <a:cubicBezTo>
                    <a:pt x="3928445" y="2828317"/>
                    <a:pt x="3939230" y="2827047"/>
                    <a:pt x="3947318" y="2827047"/>
                  </a:cubicBezTo>
                  <a:cubicBezTo>
                    <a:pt x="3954059" y="2830857"/>
                    <a:pt x="3958103" y="2834667"/>
                    <a:pt x="3960800" y="2833397"/>
                  </a:cubicBezTo>
                  <a:cubicBezTo>
                    <a:pt x="3976977" y="2832127"/>
                    <a:pt x="3991806" y="2828317"/>
                    <a:pt x="4006636" y="2828317"/>
                  </a:cubicBezTo>
                  <a:cubicBezTo>
                    <a:pt x="4021465" y="2835937"/>
                    <a:pt x="4018769" y="2821967"/>
                    <a:pt x="4016073" y="2814347"/>
                  </a:cubicBezTo>
                  <a:cubicBezTo>
                    <a:pt x="4021465" y="2809267"/>
                    <a:pt x="4026858" y="2805457"/>
                    <a:pt x="4028206" y="2804187"/>
                  </a:cubicBezTo>
                  <a:cubicBezTo>
                    <a:pt x="4036295" y="2804187"/>
                    <a:pt x="4041687" y="2805457"/>
                    <a:pt x="4045732" y="2804187"/>
                  </a:cubicBezTo>
                  <a:cubicBezTo>
                    <a:pt x="4051124" y="2800377"/>
                    <a:pt x="4055169" y="2794027"/>
                    <a:pt x="4061909" y="2786407"/>
                  </a:cubicBezTo>
                  <a:cubicBezTo>
                    <a:pt x="4069998" y="2785137"/>
                    <a:pt x="4083479" y="2782597"/>
                    <a:pt x="4098309" y="2780057"/>
                  </a:cubicBezTo>
                  <a:cubicBezTo>
                    <a:pt x="4098309" y="2780057"/>
                    <a:pt x="4098309" y="2777517"/>
                    <a:pt x="4099657" y="2774977"/>
                  </a:cubicBezTo>
                  <a:cubicBezTo>
                    <a:pt x="4105049" y="2767357"/>
                    <a:pt x="4118531" y="2764817"/>
                    <a:pt x="4110442" y="2750847"/>
                  </a:cubicBezTo>
                  <a:cubicBezTo>
                    <a:pt x="4109094" y="2748307"/>
                    <a:pt x="4109094" y="2740687"/>
                    <a:pt x="4111790" y="2738147"/>
                  </a:cubicBezTo>
                  <a:cubicBezTo>
                    <a:pt x="4121227" y="2726717"/>
                    <a:pt x="4121227" y="2725447"/>
                    <a:pt x="4105049" y="2720367"/>
                  </a:cubicBezTo>
                  <a:cubicBezTo>
                    <a:pt x="4106397" y="2711477"/>
                    <a:pt x="4096961" y="2700047"/>
                    <a:pt x="4110442" y="2698777"/>
                  </a:cubicBezTo>
                  <a:cubicBezTo>
                    <a:pt x="4114486" y="2691157"/>
                    <a:pt x="4115834" y="2687347"/>
                    <a:pt x="4118531" y="2683537"/>
                  </a:cubicBezTo>
                  <a:cubicBezTo>
                    <a:pt x="4119879" y="2680997"/>
                    <a:pt x="4123923" y="2678457"/>
                    <a:pt x="4123923" y="2675917"/>
                  </a:cubicBezTo>
                  <a:cubicBezTo>
                    <a:pt x="4123923" y="2670837"/>
                    <a:pt x="4121227" y="2664487"/>
                    <a:pt x="4122575" y="2660677"/>
                  </a:cubicBezTo>
                  <a:cubicBezTo>
                    <a:pt x="4126619" y="2646707"/>
                    <a:pt x="4127967" y="2634007"/>
                    <a:pt x="4103701" y="2628927"/>
                  </a:cubicBezTo>
                  <a:cubicBezTo>
                    <a:pt x="4113138" y="2625117"/>
                    <a:pt x="4117182" y="2622577"/>
                    <a:pt x="4123923" y="2620037"/>
                  </a:cubicBezTo>
                  <a:cubicBezTo>
                    <a:pt x="4113138" y="2614957"/>
                    <a:pt x="4103701" y="2611147"/>
                    <a:pt x="4091568" y="2606067"/>
                  </a:cubicBezTo>
                  <a:lnTo>
                    <a:pt x="4103701" y="2606067"/>
                  </a:lnTo>
                  <a:lnTo>
                    <a:pt x="4103701" y="2602257"/>
                  </a:lnTo>
                  <a:cubicBezTo>
                    <a:pt x="4096961" y="2602257"/>
                    <a:pt x="4091568" y="2600987"/>
                    <a:pt x="4084828" y="2600987"/>
                  </a:cubicBezTo>
                  <a:cubicBezTo>
                    <a:pt x="4084828" y="2602257"/>
                    <a:pt x="4084828" y="2603527"/>
                    <a:pt x="4083479" y="2604797"/>
                  </a:cubicBezTo>
                  <a:cubicBezTo>
                    <a:pt x="4082131" y="2602257"/>
                    <a:pt x="4080783" y="2599717"/>
                    <a:pt x="4079435" y="2595907"/>
                  </a:cubicBezTo>
                  <a:cubicBezTo>
                    <a:pt x="4114486" y="2588287"/>
                    <a:pt x="4349060" y="2564157"/>
                    <a:pt x="4327490" y="2560347"/>
                  </a:cubicBezTo>
                  <a:cubicBezTo>
                    <a:pt x="4338275" y="2551457"/>
                    <a:pt x="4334231" y="2536217"/>
                    <a:pt x="4353105" y="2534947"/>
                  </a:cubicBezTo>
                  <a:cubicBezTo>
                    <a:pt x="4358497" y="2534947"/>
                    <a:pt x="4367934" y="2526057"/>
                    <a:pt x="4369282" y="2519707"/>
                  </a:cubicBezTo>
                  <a:cubicBezTo>
                    <a:pt x="4371978" y="2510817"/>
                    <a:pt x="4369282" y="2499387"/>
                    <a:pt x="4371978" y="2490497"/>
                  </a:cubicBezTo>
                  <a:cubicBezTo>
                    <a:pt x="4374675" y="2477797"/>
                    <a:pt x="4380068" y="2465097"/>
                    <a:pt x="4384111" y="2454937"/>
                  </a:cubicBezTo>
                  <a:cubicBezTo>
                    <a:pt x="4380068" y="2448587"/>
                    <a:pt x="4376023" y="2442237"/>
                    <a:pt x="4373327" y="2438427"/>
                  </a:cubicBezTo>
                  <a:cubicBezTo>
                    <a:pt x="4378719" y="2434617"/>
                    <a:pt x="4381415" y="2432077"/>
                    <a:pt x="4385460" y="2430807"/>
                  </a:cubicBezTo>
                  <a:cubicBezTo>
                    <a:pt x="4384111" y="2429537"/>
                    <a:pt x="4384111" y="2428267"/>
                    <a:pt x="4382763" y="2426997"/>
                  </a:cubicBezTo>
                  <a:cubicBezTo>
                    <a:pt x="4378719" y="2428267"/>
                    <a:pt x="4374675" y="2429537"/>
                    <a:pt x="4370630" y="2430807"/>
                  </a:cubicBezTo>
                  <a:cubicBezTo>
                    <a:pt x="4393548" y="2413027"/>
                    <a:pt x="4398941" y="2380007"/>
                    <a:pt x="4380068" y="2364767"/>
                  </a:cubicBezTo>
                  <a:cubicBezTo>
                    <a:pt x="4378719" y="2367307"/>
                    <a:pt x="4376023" y="2369847"/>
                    <a:pt x="4374675" y="2372387"/>
                  </a:cubicBezTo>
                  <a:cubicBezTo>
                    <a:pt x="4369282" y="2363497"/>
                    <a:pt x="4354453" y="2360957"/>
                    <a:pt x="4361193" y="2346987"/>
                  </a:cubicBezTo>
                  <a:cubicBezTo>
                    <a:pt x="4361193" y="2346987"/>
                    <a:pt x="4359845" y="2344447"/>
                    <a:pt x="4358497" y="2344447"/>
                  </a:cubicBezTo>
                  <a:cubicBezTo>
                    <a:pt x="4351756" y="2341907"/>
                    <a:pt x="4353105" y="2338097"/>
                    <a:pt x="4350408" y="2333017"/>
                  </a:cubicBezTo>
                  <a:cubicBezTo>
                    <a:pt x="4346364" y="2321587"/>
                    <a:pt x="4347713" y="2310157"/>
                    <a:pt x="4347713" y="2299997"/>
                  </a:cubicBezTo>
                  <a:lnTo>
                    <a:pt x="4347713" y="2254277"/>
                  </a:lnTo>
                  <a:cubicBezTo>
                    <a:pt x="4347713" y="2244117"/>
                    <a:pt x="4353105" y="2239037"/>
                    <a:pt x="4363890" y="2241577"/>
                  </a:cubicBezTo>
                  <a:cubicBezTo>
                    <a:pt x="4363890" y="2241577"/>
                    <a:pt x="4365238" y="2240307"/>
                    <a:pt x="4366586" y="2240307"/>
                  </a:cubicBezTo>
                  <a:cubicBezTo>
                    <a:pt x="4362541" y="2237767"/>
                    <a:pt x="4359845" y="2236497"/>
                    <a:pt x="4357149" y="2233957"/>
                  </a:cubicBezTo>
                  <a:cubicBezTo>
                    <a:pt x="4357149" y="2232687"/>
                    <a:pt x="4358497" y="2231417"/>
                    <a:pt x="4358497" y="2230147"/>
                  </a:cubicBezTo>
                  <a:cubicBezTo>
                    <a:pt x="4367934" y="2232687"/>
                    <a:pt x="4377371" y="2236497"/>
                    <a:pt x="4384111" y="2239037"/>
                  </a:cubicBezTo>
                  <a:cubicBezTo>
                    <a:pt x="4392200" y="2228877"/>
                    <a:pt x="4398941" y="2221257"/>
                    <a:pt x="4404333" y="2216177"/>
                  </a:cubicBezTo>
                  <a:lnTo>
                    <a:pt x="4404333" y="2193317"/>
                  </a:lnTo>
                  <a:cubicBezTo>
                    <a:pt x="4401638" y="2193317"/>
                    <a:pt x="4397593" y="2194587"/>
                    <a:pt x="4393548" y="2194587"/>
                  </a:cubicBezTo>
                  <a:cubicBezTo>
                    <a:pt x="4390852" y="2188237"/>
                    <a:pt x="4389504" y="2181887"/>
                    <a:pt x="4386808" y="2172997"/>
                  </a:cubicBezTo>
                  <a:cubicBezTo>
                    <a:pt x="4393548" y="2176807"/>
                    <a:pt x="4396245" y="2179347"/>
                    <a:pt x="4398941" y="2180617"/>
                  </a:cubicBezTo>
                  <a:cubicBezTo>
                    <a:pt x="4401638" y="2179347"/>
                    <a:pt x="4405682" y="2178077"/>
                    <a:pt x="4409726" y="2175537"/>
                  </a:cubicBezTo>
                  <a:cubicBezTo>
                    <a:pt x="4408378" y="2174267"/>
                    <a:pt x="4407030" y="2172997"/>
                    <a:pt x="4407030" y="2171727"/>
                  </a:cubicBezTo>
                  <a:cubicBezTo>
                    <a:pt x="4402985" y="2171727"/>
                    <a:pt x="4398941" y="2170457"/>
                    <a:pt x="4397593" y="2170457"/>
                  </a:cubicBezTo>
                  <a:cubicBezTo>
                    <a:pt x="4400289" y="2162837"/>
                    <a:pt x="4405682" y="2155217"/>
                    <a:pt x="4402985" y="2151407"/>
                  </a:cubicBezTo>
                  <a:cubicBezTo>
                    <a:pt x="4396245" y="2134897"/>
                    <a:pt x="4402985" y="2122197"/>
                    <a:pt x="4409726" y="2108227"/>
                  </a:cubicBezTo>
                  <a:cubicBezTo>
                    <a:pt x="4411074" y="2104417"/>
                    <a:pt x="4409726" y="2100607"/>
                    <a:pt x="4409726" y="2096797"/>
                  </a:cubicBezTo>
                  <a:cubicBezTo>
                    <a:pt x="4411074" y="2080287"/>
                    <a:pt x="4412422" y="2065047"/>
                    <a:pt x="4413770" y="2042187"/>
                  </a:cubicBezTo>
                  <a:cubicBezTo>
                    <a:pt x="4408378" y="2039647"/>
                    <a:pt x="4400289" y="2033297"/>
                    <a:pt x="4390852" y="2028217"/>
                  </a:cubicBezTo>
                  <a:cubicBezTo>
                    <a:pt x="4382763" y="2024407"/>
                    <a:pt x="4374675" y="2023137"/>
                    <a:pt x="4366586" y="2020597"/>
                  </a:cubicBezTo>
                  <a:cubicBezTo>
                    <a:pt x="4362541" y="2019327"/>
                    <a:pt x="4357149" y="2020597"/>
                    <a:pt x="4353105" y="2019327"/>
                  </a:cubicBezTo>
                  <a:cubicBezTo>
                    <a:pt x="4319401" y="2015517"/>
                    <a:pt x="4284350" y="2010437"/>
                    <a:pt x="4250647" y="2006627"/>
                  </a:cubicBezTo>
                  <a:cubicBezTo>
                    <a:pt x="4222336" y="2002817"/>
                    <a:pt x="4194026" y="1999007"/>
                    <a:pt x="4167063" y="1995197"/>
                  </a:cubicBezTo>
                  <a:cubicBezTo>
                    <a:pt x="4160322" y="1993927"/>
                    <a:pt x="4153582" y="1991387"/>
                    <a:pt x="4145493" y="1991387"/>
                  </a:cubicBezTo>
                  <a:cubicBezTo>
                    <a:pt x="4127967" y="1990117"/>
                    <a:pt x="4109094" y="1990117"/>
                    <a:pt x="4091568" y="1990117"/>
                  </a:cubicBezTo>
                  <a:cubicBezTo>
                    <a:pt x="4082131" y="1990117"/>
                    <a:pt x="4074042" y="1990117"/>
                    <a:pt x="4064606" y="1988847"/>
                  </a:cubicBezTo>
                  <a:cubicBezTo>
                    <a:pt x="4048428" y="1987577"/>
                    <a:pt x="4032250" y="1985037"/>
                    <a:pt x="4016073" y="1983767"/>
                  </a:cubicBezTo>
                  <a:lnTo>
                    <a:pt x="4016073" y="1979957"/>
                  </a:lnTo>
                  <a:cubicBezTo>
                    <a:pt x="4056517" y="1977417"/>
                    <a:pt x="4098309" y="1973607"/>
                    <a:pt x="4140100" y="1981227"/>
                  </a:cubicBezTo>
                  <a:cubicBezTo>
                    <a:pt x="4138753" y="1977417"/>
                    <a:pt x="4137404" y="1973607"/>
                    <a:pt x="4136056" y="1971067"/>
                  </a:cubicBezTo>
                  <a:cubicBezTo>
                    <a:pt x="4145493" y="1969797"/>
                    <a:pt x="4152234" y="1962177"/>
                    <a:pt x="4161671" y="1971067"/>
                  </a:cubicBezTo>
                  <a:cubicBezTo>
                    <a:pt x="4163019" y="1972337"/>
                    <a:pt x="4171108" y="1968527"/>
                    <a:pt x="4176500" y="1967257"/>
                  </a:cubicBezTo>
                  <a:lnTo>
                    <a:pt x="4176500" y="1964717"/>
                  </a:lnTo>
                  <a:lnTo>
                    <a:pt x="4164367" y="1964717"/>
                  </a:lnTo>
                  <a:cubicBezTo>
                    <a:pt x="4177848" y="1954557"/>
                    <a:pt x="4187285" y="1945667"/>
                    <a:pt x="4196722" y="1939317"/>
                  </a:cubicBezTo>
                  <a:cubicBezTo>
                    <a:pt x="4204811" y="1940587"/>
                    <a:pt x="4212900" y="1941857"/>
                    <a:pt x="4218292" y="1943127"/>
                  </a:cubicBezTo>
                  <a:cubicBezTo>
                    <a:pt x="4219640" y="1918997"/>
                    <a:pt x="4198070" y="1917727"/>
                    <a:pt x="4181892" y="1907567"/>
                  </a:cubicBezTo>
                  <a:cubicBezTo>
                    <a:pt x="4188633" y="1903757"/>
                    <a:pt x="4192678" y="1899947"/>
                    <a:pt x="4198070" y="1898677"/>
                  </a:cubicBezTo>
                  <a:cubicBezTo>
                    <a:pt x="4212900" y="1894867"/>
                    <a:pt x="4231773" y="1905027"/>
                    <a:pt x="4241210" y="1883437"/>
                  </a:cubicBezTo>
                  <a:cubicBezTo>
                    <a:pt x="4242558" y="1882167"/>
                    <a:pt x="4246603" y="1882167"/>
                    <a:pt x="4253343" y="1879627"/>
                  </a:cubicBezTo>
                  <a:cubicBezTo>
                    <a:pt x="4249299" y="1875817"/>
                    <a:pt x="4245255" y="1873277"/>
                    <a:pt x="4242558" y="1870737"/>
                  </a:cubicBezTo>
                  <a:cubicBezTo>
                    <a:pt x="4245255" y="1869467"/>
                    <a:pt x="4249299" y="1868197"/>
                    <a:pt x="4249299" y="1868197"/>
                  </a:cubicBezTo>
                  <a:cubicBezTo>
                    <a:pt x="4258736" y="1874547"/>
                    <a:pt x="4265476" y="1879627"/>
                    <a:pt x="4273565" y="1884707"/>
                  </a:cubicBezTo>
                  <a:cubicBezTo>
                    <a:pt x="4274913" y="1883437"/>
                    <a:pt x="4276261" y="1882167"/>
                    <a:pt x="4277610" y="1879627"/>
                  </a:cubicBezTo>
                  <a:cubicBezTo>
                    <a:pt x="4273565" y="1874547"/>
                    <a:pt x="4270869" y="1869467"/>
                    <a:pt x="4266825" y="1864387"/>
                  </a:cubicBezTo>
                  <a:cubicBezTo>
                    <a:pt x="4284350" y="1852957"/>
                    <a:pt x="4285698" y="1846607"/>
                    <a:pt x="4272217" y="1814857"/>
                  </a:cubicBezTo>
                  <a:cubicBezTo>
                    <a:pt x="4281654" y="1813587"/>
                    <a:pt x="4291091" y="1811047"/>
                    <a:pt x="4299180" y="1809777"/>
                  </a:cubicBezTo>
                  <a:cubicBezTo>
                    <a:pt x="4300528" y="1800887"/>
                    <a:pt x="4305920" y="1791997"/>
                    <a:pt x="4304572" y="1784377"/>
                  </a:cubicBezTo>
                  <a:cubicBezTo>
                    <a:pt x="4300528" y="1761517"/>
                    <a:pt x="4324794" y="1751357"/>
                    <a:pt x="4330186" y="1732307"/>
                  </a:cubicBezTo>
                  <a:cubicBezTo>
                    <a:pt x="4330186" y="1731037"/>
                    <a:pt x="4335579" y="1729767"/>
                    <a:pt x="4336927" y="1731037"/>
                  </a:cubicBezTo>
                  <a:cubicBezTo>
                    <a:pt x="4349060" y="1734847"/>
                    <a:pt x="4353105" y="1725957"/>
                    <a:pt x="4357149" y="1719607"/>
                  </a:cubicBezTo>
                  <a:cubicBezTo>
                    <a:pt x="4358497" y="1717067"/>
                    <a:pt x="4359845" y="1714527"/>
                    <a:pt x="4361193" y="1713257"/>
                  </a:cubicBezTo>
                  <a:cubicBezTo>
                    <a:pt x="4373327" y="1706907"/>
                    <a:pt x="4385460" y="1701827"/>
                    <a:pt x="4398941" y="1695477"/>
                  </a:cubicBezTo>
                  <a:cubicBezTo>
                    <a:pt x="4385460" y="1676427"/>
                    <a:pt x="4367934" y="1685317"/>
                    <a:pt x="4353105" y="1682777"/>
                  </a:cubicBezTo>
                  <a:lnTo>
                    <a:pt x="4353105" y="1677697"/>
                  </a:lnTo>
                  <a:cubicBezTo>
                    <a:pt x="4362541" y="1676427"/>
                    <a:pt x="4371978" y="1675157"/>
                    <a:pt x="4382763" y="1673887"/>
                  </a:cubicBezTo>
                  <a:cubicBezTo>
                    <a:pt x="4376023" y="1672617"/>
                    <a:pt x="4370630" y="1671347"/>
                    <a:pt x="4365238" y="1670077"/>
                  </a:cubicBezTo>
                  <a:cubicBezTo>
                    <a:pt x="4371978" y="1663727"/>
                    <a:pt x="4377371" y="1657377"/>
                    <a:pt x="4384111" y="1652297"/>
                  </a:cubicBezTo>
                  <a:cubicBezTo>
                    <a:pt x="4385460" y="1651027"/>
                    <a:pt x="4389504" y="1649757"/>
                    <a:pt x="4390852" y="1649757"/>
                  </a:cubicBezTo>
                  <a:cubicBezTo>
                    <a:pt x="4394897" y="1651027"/>
                    <a:pt x="4398941" y="1654837"/>
                    <a:pt x="4401638" y="1657377"/>
                  </a:cubicBezTo>
                  <a:cubicBezTo>
                    <a:pt x="4402985" y="1653567"/>
                    <a:pt x="4404333" y="1648487"/>
                    <a:pt x="4407030" y="1644677"/>
                  </a:cubicBezTo>
                  <a:cubicBezTo>
                    <a:pt x="4412422" y="1638327"/>
                    <a:pt x="4419163" y="1633247"/>
                    <a:pt x="4424555" y="1628167"/>
                  </a:cubicBezTo>
                  <a:cubicBezTo>
                    <a:pt x="4431296" y="1635787"/>
                    <a:pt x="4438037" y="1643407"/>
                    <a:pt x="4444777" y="1652297"/>
                  </a:cubicBezTo>
                  <a:cubicBezTo>
                    <a:pt x="4446125" y="1652297"/>
                    <a:pt x="4447474" y="1651027"/>
                    <a:pt x="4447474" y="1651027"/>
                  </a:cubicBezTo>
                  <a:cubicBezTo>
                    <a:pt x="4446125" y="1638327"/>
                    <a:pt x="4446125" y="1625627"/>
                    <a:pt x="4444777" y="1612927"/>
                  </a:cubicBezTo>
                  <a:cubicBezTo>
                    <a:pt x="4450170" y="1614197"/>
                    <a:pt x="4454215" y="1614197"/>
                    <a:pt x="4458258" y="1615467"/>
                  </a:cubicBezTo>
                  <a:cubicBezTo>
                    <a:pt x="4459607" y="1614197"/>
                    <a:pt x="4459607" y="1612927"/>
                    <a:pt x="4460955" y="1612927"/>
                  </a:cubicBezTo>
                  <a:cubicBezTo>
                    <a:pt x="4456910" y="1611657"/>
                    <a:pt x="4454215" y="1610387"/>
                    <a:pt x="4450170" y="1609117"/>
                  </a:cubicBezTo>
                  <a:cubicBezTo>
                    <a:pt x="4456910" y="1601497"/>
                    <a:pt x="4460955" y="1596417"/>
                    <a:pt x="4462303" y="1595147"/>
                  </a:cubicBezTo>
                  <a:lnTo>
                    <a:pt x="4462303" y="1571017"/>
                  </a:lnTo>
                  <a:cubicBezTo>
                    <a:pt x="4459607" y="1569747"/>
                    <a:pt x="4456910" y="1567207"/>
                    <a:pt x="4452866" y="1565937"/>
                  </a:cubicBezTo>
                  <a:cubicBezTo>
                    <a:pt x="4450170" y="1564667"/>
                    <a:pt x="4447474" y="1563397"/>
                    <a:pt x="4444777" y="1563397"/>
                  </a:cubicBezTo>
                  <a:cubicBezTo>
                    <a:pt x="4447474" y="1560857"/>
                    <a:pt x="4452866" y="1557047"/>
                    <a:pt x="4454215" y="1557047"/>
                  </a:cubicBezTo>
                  <a:cubicBezTo>
                    <a:pt x="4463573" y="1562127"/>
                    <a:pt x="4460955" y="1548157"/>
                    <a:pt x="4466113" y="1549427"/>
                  </a:cubicBezTo>
                  <a:cubicBezTo>
                    <a:pt x="4466113" y="1545617"/>
                    <a:pt x="4466113" y="1537997"/>
                    <a:pt x="4464843" y="1537997"/>
                  </a:cubicBezTo>
                  <a:cubicBezTo>
                    <a:pt x="4447474" y="1531647"/>
                    <a:pt x="4450170" y="1517677"/>
                    <a:pt x="4446125" y="1508787"/>
                  </a:cubicBezTo>
                  <a:close/>
                  <a:moveTo>
                    <a:pt x="241317" y="988087"/>
                  </a:moveTo>
                  <a:lnTo>
                    <a:pt x="280413" y="988087"/>
                  </a:lnTo>
                  <a:cubicBezTo>
                    <a:pt x="270976" y="999517"/>
                    <a:pt x="248058" y="999517"/>
                    <a:pt x="241317" y="988087"/>
                  </a:cubicBezTo>
                  <a:close/>
                  <a:moveTo>
                    <a:pt x="510943" y="1504977"/>
                  </a:moveTo>
                  <a:lnTo>
                    <a:pt x="510943" y="1499897"/>
                  </a:lnTo>
                  <a:cubicBezTo>
                    <a:pt x="528468" y="1498627"/>
                    <a:pt x="547342" y="1497357"/>
                    <a:pt x="564868" y="1497357"/>
                  </a:cubicBezTo>
                  <a:cubicBezTo>
                    <a:pt x="545994" y="1497357"/>
                    <a:pt x="529816" y="1512597"/>
                    <a:pt x="510943" y="1504977"/>
                  </a:cubicBezTo>
                  <a:close/>
                  <a:moveTo>
                    <a:pt x="186044" y="2120927"/>
                  </a:moveTo>
                  <a:cubicBezTo>
                    <a:pt x="194133" y="2113307"/>
                    <a:pt x="200873" y="2108227"/>
                    <a:pt x="203570" y="2104417"/>
                  </a:cubicBezTo>
                  <a:cubicBezTo>
                    <a:pt x="210310" y="2109497"/>
                    <a:pt x="214355" y="2113307"/>
                    <a:pt x="218399" y="2117117"/>
                  </a:cubicBezTo>
                  <a:cubicBezTo>
                    <a:pt x="208962" y="2117117"/>
                    <a:pt x="199525" y="2118387"/>
                    <a:pt x="186044" y="2120927"/>
                  </a:cubicBezTo>
                  <a:close/>
                  <a:moveTo>
                    <a:pt x="280413" y="2114577"/>
                  </a:moveTo>
                  <a:lnTo>
                    <a:pt x="245362" y="2114577"/>
                  </a:lnTo>
                  <a:cubicBezTo>
                    <a:pt x="244013" y="2114577"/>
                    <a:pt x="242665" y="2109497"/>
                    <a:pt x="239969" y="2105687"/>
                  </a:cubicBezTo>
                  <a:cubicBezTo>
                    <a:pt x="256147" y="2106957"/>
                    <a:pt x="268280" y="2108227"/>
                    <a:pt x="280413" y="2109497"/>
                  </a:cubicBezTo>
                  <a:lnTo>
                    <a:pt x="280413" y="2114577"/>
                  </a:lnTo>
                  <a:close/>
                  <a:moveTo>
                    <a:pt x="289850" y="2113307"/>
                  </a:moveTo>
                  <a:cubicBezTo>
                    <a:pt x="288502" y="2112037"/>
                    <a:pt x="288502" y="2110767"/>
                    <a:pt x="287154" y="2110767"/>
                  </a:cubicBezTo>
                  <a:cubicBezTo>
                    <a:pt x="292546" y="2106957"/>
                    <a:pt x="299287" y="2104417"/>
                    <a:pt x="304679" y="2100607"/>
                  </a:cubicBezTo>
                  <a:cubicBezTo>
                    <a:pt x="308724" y="2096797"/>
                    <a:pt x="310072" y="2090447"/>
                    <a:pt x="314116" y="2084097"/>
                  </a:cubicBezTo>
                  <a:cubicBezTo>
                    <a:pt x="324901" y="2104417"/>
                    <a:pt x="347819" y="2098067"/>
                    <a:pt x="368041" y="2103147"/>
                  </a:cubicBezTo>
                  <a:cubicBezTo>
                    <a:pt x="341079" y="2105687"/>
                    <a:pt x="315464" y="2109497"/>
                    <a:pt x="289850" y="2113307"/>
                  </a:cubicBezTo>
                  <a:close/>
                  <a:moveTo>
                    <a:pt x="113245" y="2425727"/>
                  </a:moveTo>
                  <a:cubicBezTo>
                    <a:pt x="114593" y="2425727"/>
                    <a:pt x="114593" y="2425727"/>
                    <a:pt x="113245" y="2425727"/>
                  </a:cubicBezTo>
                  <a:close/>
                  <a:moveTo>
                    <a:pt x="358604" y="2607337"/>
                  </a:moveTo>
                  <a:cubicBezTo>
                    <a:pt x="357256" y="2598447"/>
                    <a:pt x="355908" y="2592097"/>
                    <a:pt x="354560" y="2583207"/>
                  </a:cubicBezTo>
                  <a:cubicBezTo>
                    <a:pt x="363997" y="2585747"/>
                    <a:pt x="369389" y="2587017"/>
                    <a:pt x="374782" y="2589557"/>
                  </a:cubicBezTo>
                  <a:cubicBezTo>
                    <a:pt x="369389" y="2594637"/>
                    <a:pt x="365345" y="2599717"/>
                    <a:pt x="358604" y="2607337"/>
                  </a:cubicBezTo>
                  <a:close/>
                  <a:moveTo>
                    <a:pt x="667325" y="1047777"/>
                  </a:moveTo>
                  <a:cubicBezTo>
                    <a:pt x="657888" y="1049047"/>
                    <a:pt x="648452" y="1052857"/>
                    <a:pt x="640363" y="1052857"/>
                  </a:cubicBezTo>
                  <a:cubicBezTo>
                    <a:pt x="630926" y="1054127"/>
                    <a:pt x="621489" y="1052857"/>
                    <a:pt x="610704" y="1052857"/>
                  </a:cubicBezTo>
                  <a:cubicBezTo>
                    <a:pt x="609356" y="1051587"/>
                    <a:pt x="608008" y="1047777"/>
                    <a:pt x="606660" y="1043967"/>
                  </a:cubicBezTo>
                  <a:cubicBezTo>
                    <a:pt x="616097" y="1041427"/>
                    <a:pt x="625533" y="1037617"/>
                    <a:pt x="636318" y="1035077"/>
                  </a:cubicBezTo>
                  <a:cubicBezTo>
                    <a:pt x="636318" y="1038887"/>
                    <a:pt x="634970" y="1041427"/>
                    <a:pt x="634970" y="1045237"/>
                  </a:cubicBezTo>
                  <a:cubicBezTo>
                    <a:pt x="647103" y="1037617"/>
                    <a:pt x="657888" y="1038887"/>
                    <a:pt x="667325" y="1047777"/>
                  </a:cubicBezTo>
                  <a:cubicBezTo>
                    <a:pt x="682155" y="1037617"/>
                    <a:pt x="684851" y="1038887"/>
                    <a:pt x="688895" y="1060477"/>
                  </a:cubicBezTo>
                  <a:cubicBezTo>
                    <a:pt x="680807" y="1055397"/>
                    <a:pt x="674066" y="1051587"/>
                    <a:pt x="667325" y="1047777"/>
                  </a:cubicBezTo>
                  <a:close/>
                  <a:moveTo>
                    <a:pt x="718554" y="1045237"/>
                  </a:moveTo>
                  <a:cubicBezTo>
                    <a:pt x="721250" y="1042697"/>
                    <a:pt x="723947" y="1040157"/>
                    <a:pt x="725295" y="1037617"/>
                  </a:cubicBezTo>
                  <a:cubicBezTo>
                    <a:pt x="734732" y="1049047"/>
                    <a:pt x="734732" y="1049047"/>
                    <a:pt x="714510" y="1057937"/>
                  </a:cubicBezTo>
                  <a:lnTo>
                    <a:pt x="694288" y="1042697"/>
                  </a:lnTo>
                  <a:cubicBezTo>
                    <a:pt x="707769" y="1032537"/>
                    <a:pt x="715858" y="1032537"/>
                    <a:pt x="718554" y="1045237"/>
                  </a:cubicBezTo>
                  <a:close/>
                  <a:moveTo>
                    <a:pt x="729339" y="2741957"/>
                  </a:moveTo>
                  <a:cubicBezTo>
                    <a:pt x="730687" y="2740687"/>
                    <a:pt x="732035" y="2740687"/>
                    <a:pt x="733384" y="2739417"/>
                  </a:cubicBezTo>
                  <a:cubicBezTo>
                    <a:pt x="734732" y="2741957"/>
                    <a:pt x="737428" y="2744497"/>
                    <a:pt x="740124" y="2748307"/>
                  </a:cubicBezTo>
                  <a:cubicBezTo>
                    <a:pt x="737428" y="2748307"/>
                    <a:pt x="734732" y="2748307"/>
                    <a:pt x="732035" y="2749577"/>
                  </a:cubicBezTo>
                  <a:cubicBezTo>
                    <a:pt x="730687" y="2745767"/>
                    <a:pt x="730687" y="2743227"/>
                    <a:pt x="729339" y="2741957"/>
                  </a:cubicBezTo>
                  <a:close/>
                  <a:moveTo>
                    <a:pt x="811575" y="2733067"/>
                  </a:moveTo>
                  <a:cubicBezTo>
                    <a:pt x="812923" y="2736877"/>
                    <a:pt x="814271" y="2739417"/>
                    <a:pt x="816967" y="2741957"/>
                  </a:cubicBezTo>
                  <a:lnTo>
                    <a:pt x="812923" y="2741957"/>
                  </a:lnTo>
                  <a:cubicBezTo>
                    <a:pt x="812923" y="2739417"/>
                    <a:pt x="812923" y="2736877"/>
                    <a:pt x="811575" y="2733067"/>
                  </a:cubicBezTo>
                  <a:close/>
                  <a:moveTo>
                    <a:pt x="922121" y="3016277"/>
                  </a:moveTo>
                  <a:cubicBezTo>
                    <a:pt x="918077" y="3009927"/>
                    <a:pt x="915381" y="3004847"/>
                    <a:pt x="912684" y="2999767"/>
                  </a:cubicBezTo>
                  <a:lnTo>
                    <a:pt x="919425" y="2993417"/>
                  </a:lnTo>
                  <a:cubicBezTo>
                    <a:pt x="928862" y="2999767"/>
                    <a:pt x="930210" y="3009927"/>
                    <a:pt x="922121" y="3016277"/>
                  </a:cubicBezTo>
                  <a:close/>
                  <a:moveTo>
                    <a:pt x="1264546" y="3041677"/>
                  </a:moveTo>
                  <a:cubicBezTo>
                    <a:pt x="1259153" y="3039137"/>
                    <a:pt x="1253761" y="3037867"/>
                    <a:pt x="1248368" y="3035327"/>
                  </a:cubicBezTo>
                  <a:cubicBezTo>
                    <a:pt x="1253761" y="3030247"/>
                    <a:pt x="1259153" y="3025167"/>
                    <a:pt x="1263197" y="3022627"/>
                  </a:cubicBezTo>
                  <a:lnTo>
                    <a:pt x="1279375" y="3034057"/>
                  </a:lnTo>
                  <a:cubicBezTo>
                    <a:pt x="1275331" y="3036597"/>
                    <a:pt x="1269938" y="3039137"/>
                    <a:pt x="1264546" y="3041677"/>
                  </a:cubicBezTo>
                  <a:close/>
                  <a:moveTo>
                    <a:pt x="3649382" y="2825777"/>
                  </a:moveTo>
                  <a:cubicBezTo>
                    <a:pt x="3648034" y="2827047"/>
                    <a:pt x="3649382" y="2829587"/>
                    <a:pt x="3649382" y="2832127"/>
                  </a:cubicBezTo>
                  <a:lnTo>
                    <a:pt x="3629160" y="2835937"/>
                  </a:lnTo>
                  <a:cubicBezTo>
                    <a:pt x="3626464" y="2824507"/>
                    <a:pt x="3631857" y="2818157"/>
                    <a:pt x="3643990" y="2816887"/>
                  </a:cubicBezTo>
                  <a:cubicBezTo>
                    <a:pt x="3648034" y="2816887"/>
                    <a:pt x="3653427" y="2814347"/>
                    <a:pt x="3660168" y="2814347"/>
                  </a:cubicBezTo>
                  <a:cubicBezTo>
                    <a:pt x="3656123" y="2818157"/>
                    <a:pt x="3652079" y="2820697"/>
                    <a:pt x="3649382" y="2825777"/>
                  </a:cubicBezTo>
                  <a:close/>
                  <a:moveTo>
                    <a:pt x="3676345" y="2823237"/>
                  </a:moveTo>
                  <a:cubicBezTo>
                    <a:pt x="3670952" y="2821967"/>
                    <a:pt x="3666908" y="2818157"/>
                    <a:pt x="3662864" y="2815617"/>
                  </a:cubicBezTo>
                  <a:cubicBezTo>
                    <a:pt x="3668256" y="2809267"/>
                    <a:pt x="3672301" y="2805457"/>
                    <a:pt x="3674997" y="2801647"/>
                  </a:cubicBezTo>
                  <a:cubicBezTo>
                    <a:pt x="3680390" y="2807997"/>
                    <a:pt x="3685782" y="2813077"/>
                    <a:pt x="3691174" y="2820697"/>
                  </a:cubicBezTo>
                  <a:cubicBezTo>
                    <a:pt x="3687130" y="2821967"/>
                    <a:pt x="3681737" y="2823237"/>
                    <a:pt x="3676345" y="2823237"/>
                  </a:cubicBezTo>
                  <a:close/>
                  <a:moveTo>
                    <a:pt x="3817898" y="1964717"/>
                  </a:moveTo>
                  <a:cubicBezTo>
                    <a:pt x="3817898" y="1962177"/>
                    <a:pt x="3817898" y="1960907"/>
                    <a:pt x="3816550" y="1958367"/>
                  </a:cubicBezTo>
                  <a:lnTo>
                    <a:pt x="3844861" y="1954557"/>
                  </a:lnTo>
                  <a:cubicBezTo>
                    <a:pt x="3844861" y="1957097"/>
                    <a:pt x="3846209" y="1959637"/>
                    <a:pt x="3846209" y="1962177"/>
                  </a:cubicBezTo>
                  <a:cubicBezTo>
                    <a:pt x="3835424" y="1962177"/>
                    <a:pt x="3825987" y="1963447"/>
                    <a:pt x="3817898" y="1964717"/>
                  </a:cubicBezTo>
                  <a:close/>
                  <a:moveTo>
                    <a:pt x="3888001" y="1967257"/>
                  </a:moveTo>
                  <a:cubicBezTo>
                    <a:pt x="3879912" y="1967257"/>
                    <a:pt x="3870475" y="1967257"/>
                    <a:pt x="3862387" y="1964717"/>
                  </a:cubicBezTo>
                  <a:cubicBezTo>
                    <a:pt x="3858342" y="1963447"/>
                    <a:pt x="3856994" y="1958367"/>
                    <a:pt x="3852950" y="1955827"/>
                  </a:cubicBezTo>
                  <a:cubicBezTo>
                    <a:pt x="3854298" y="1954557"/>
                    <a:pt x="3854298" y="1953287"/>
                    <a:pt x="3855646" y="1952017"/>
                  </a:cubicBezTo>
                  <a:cubicBezTo>
                    <a:pt x="3867779" y="1954557"/>
                    <a:pt x="3878564" y="1955827"/>
                    <a:pt x="3889349" y="1958367"/>
                  </a:cubicBezTo>
                  <a:cubicBezTo>
                    <a:pt x="3888001" y="1962177"/>
                    <a:pt x="3888001" y="1965987"/>
                    <a:pt x="3888001" y="1967257"/>
                  </a:cubicBezTo>
                  <a:close/>
                  <a:moveTo>
                    <a:pt x="3948667" y="1965987"/>
                  </a:moveTo>
                  <a:cubicBezTo>
                    <a:pt x="3939230" y="1964717"/>
                    <a:pt x="3929793" y="1958367"/>
                    <a:pt x="3920356" y="1967257"/>
                  </a:cubicBezTo>
                  <a:cubicBezTo>
                    <a:pt x="3919008" y="1968527"/>
                    <a:pt x="3910919" y="1964717"/>
                    <a:pt x="3906875" y="1963447"/>
                  </a:cubicBezTo>
                  <a:cubicBezTo>
                    <a:pt x="3906875" y="1962177"/>
                    <a:pt x="3908223" y="1959637"/>
                    <a:pt x="3908223" y="1958367"/>
                  </a:cubicBezTo>
                  <a:lnTo>
                    <a:pt x="3952711" y="1958367"/>
                  </a:lnTo>
                  <a:cubicBezTo>
                    <a:pt x="3954059" y="1958367"/>
                    <a:pt x="3955407" y="1962177"/>
                    <a:pt x="3956755" y="1964717"/>
                  </a:cubicBezTo>
                  <a:cubicBezTo>
                    <a:pt x="3952711" y="1964717"/>
                    <a:pt x="3950015" y="1965987"/>
                    <a:pt x="3948667" y="1965987"/>
                  </a:cubicBezTo>
                  <a:close/>
                  <a:moveTo>
                    <a:pt x="4076739" y="2595907"/>
                  </a:moveTo>
                  <a:cubicBezTo>
                    <a:pt x="4075390" y="2597177"/>
                    <a:pt x="4075390" y="2598447"/>
                    <a:pt x="4075390" y="2597177"/>
                  </a:cubicBezTo>
                  <a:cubicBezTo>
                    <a:pt x="4074042" y="2597177"/>
                    <a:pt x="4074042" y="2595907"/>
                    <a:pt x="4076739" y="2595907"/>
                  </a:cubicBezTo>
                  <a:close/>
                  <a:moveTo>
                    <a:pt x="132119" y="2527327"/>
                  </a:moveTo>
                  <a:cubicBezTo>
                    <a:pt x="130771" y="2527327"/>
                    <a:pt x="130771" y="2528597"/>
                    <a:pt x="129422" y="2528597"/>
                  </a:cubicBezTo>
                  <a:cubicBezTo>
                    <a:pt x="129422" y="2528597"/>
                    <a:pt x="130771" y="2527327"/>
                    <a:pt x="132119" y="2527327"/>
                  </a:cubicBezTo>
                  <a:close/>
                  <a:moveTo>
                    <a:pt x="645755" y="2767357"/>
                  </a:moveTo>
                  <a:cubicBezTo>
                    <a:pt x="651148" y="2769897"/>
                    <a:pt x="656540" y="2772437"/>
                    <a:pt x="660585" y="2773707"/>
                  </a:cubicBezTo>
                  <a:cubicBezTo>
                    <a:pt x="641711" y="2783867"/>
                    <a:pt x="629578" y="2781327"/>
                    <a:pt x="617444" y="2763547"/>
                  </a:cubicBezTo>
                  <a:cubicBezTo>
                    <a:pt x="621489" y="2763547"/>
                    <a:pt x="624185" y="2762277"/>
                    <a:pt x="628230" y="2762277"/>
                  </a:cubicBezTo>
                  <a:cubicBezTo>
                    <a:pt x="633622" y="2763547"/>
                    <a:pt x="640363" y="2764817"/>
                    <a:pt x="645755" y="2767357"/>
                  </a:cubicBezTo>
                  <a:close/>
                  <a:moveTo>
                    <a:pt x="3002281" y="2871497"/>
                  </a:moveTo>
                  <a:cubicBezTo>
                    <a:pt x="2998237" y="2870227"/>
                    <a:pt x="2995541" y="2870227"/>
                    <a:pt x="2990148" y="2868957"/>
                  </a:cubicBezTo>
                  <a:cubicBezTo>
                    <a:pt x="2984756" y="2867687"/>
                    <a:pt x="2978015" y="2863877"/>
                    <a:pt x="2969926" y="2861337"/>
                  </a:cubicBezTo>
                  <a:cubicBezTo>
                    <a:pt x="2975319" y="2860067"/>
                    <a:pt x="2979363" y="2857527"/>
                    <a:pt x="2984756" y="2856257"/>
                  </a:cubicBezTo>
                  <a:cubicBezTo>
                    <a:pt x="2999585" y="2852447"/>
                    <a:pt x="3006326" y="2858797"/>
                    <a:pt x="3002281" y="2871497"/>
                  </a:cubicBezTo>
                  <a:close/>
                  <a:moveTo>
                    <a:pt x="2742093" y="2900707"/>
                  </a:moveTo>
                  <a:cubicBezTo>
                    <a:pt x="2750182" y="2901977"/>
                    <a:pt x="2759618" y="2901977"/>
                    <a:pt x="2769055" y="2903247"/>
                  </a:cubicBezTo>
                  <a:cubicBezTo>
                    <a:pt x="2765011" y="2915947"/>
                    <a:pt x="2754226" y="2912137"/>
                    <a:pt x="2746137" y="2910867"/>
                  </a:cubicBezTo>
                  <a:cubicBezTo>
                    <a:pt x="2743441" y="2910867"/>
                    <a:pt x="2740745" y="2905787"/>
                    <a:pt x="2738048" y="2903247"/>
                  </a:cubicBezTo>
                  <a:cubicBezTo>
                    <a:pt x="2739397" y="2901977"/>
                    <a:pt x="2740745" y="2900707"/>
                    <a:pt x="2742093" y="2900707"/>
                  </a:cubicBezTo>
                  <a:close/>
                  <a:moveTo>
                    <a:pt x="225140" y="2602257"/>
                  </a:moveTo>
                  <a:cubicBezTo>
                    <a:pt x="226488" y="2606067"/>
                    <a:pt x="227836" y="2608607"/>
                    <a:pt x="229184" y="2613687"/>
                  </a:cubicBezTo>
                  <a:cubicBezTo>
                    <a:pt x="221095" y="2613687"/>
                    <a:pt x="214355" y="2613687"/>
                    <a:pt x="207614" y="2612417"/>
                  </a:cubicBezTo>
                  <a:lnTo>
                    <a:pt x="207614" y="2603527"/>
                  </a:lnTo>
                  <a:cubicBezTo>
                    <a:pt x="213006" y="2603527"/>
                    <a:pt x="218399" y="2603527"/>
                    <a:pt x="225140" y="2602257"/>
                  </a:cubicBezTo>
                  <a:close/>
                  <a:moveTo>
                    <a:pt x="750909" y="2759737"/>
                  </a:moveTo>
                  <a:cubicBezTo>
                    <a:pt x="758998" y="2761007"/>
                    <a:pt x="767087" y="2761007"/>
                    <a:pt x="776524" y="2762277"/>
                  </a:cubicBezTo>
                  <a:cubicBezTo>
                    <a:pt x="771131" y="2767357"/>
                    <a:pt x="749561" y="2771167"/>
                    <a:pt x="745517" y="2767357"/>
                  </a:cubicBezTo>
                  <a:cubicBezTo>
                    <a:pt x="745517" y="2766087"/>
                    <a:pt x="744169" y="2763547"/>
                    <a:pt x="745517" y="2762277"/>
                  </a:cubicBezTo>
                  <a:cubicBezTo>
                    <a:pt x="746865" y="2761007"/>
                    <a:pt x="749561" y="2759737"/>
                    <a:pt x="750909" y="2759737"/>
                  </a:cubicBezTo>
                  <a:close/>
                </a:path>
              </a:pathLst>
            </a:custGeom>
            <a:blipFill>
              <a:blip r:embed="rId2"/>
              <a:stretch>
                <a:fillRect l="0" t="-824" r="0" b="-824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6949383" y="5550932"/>
            <a:ext cx="4912610" cy="2097670"/>
            <a:chOff x="0" y="0"/>
            <a:chExt cx="1293856" cy="55247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93856" cy="552473"/>
            </a:xfrm>
            <a:custGeom>
              <a:avLst/>
              <a:gdLst/>
              <a:ahLst/>
              <a:cxnLst/>
              <a:rect r="r" b="b" t="t" l="l"/>
              <a:pathLst>
                <a:path h="552473" w="1293856">
                  <a:moveTo>
                    <a:pt x="0" y="0"/>
                  </a:moveTo>
                  <a:lnTo>
                    <a:pt x="1293856" y="0"/>
                  </a:lnTo>
                  <a:lnTo>
                    <a:pt x="1293856" y="552473"/>
                  </a:lnTo>
                  <a:lnTo>
                    <a:pt x="0" y="552473"/>
                  </a:lnTo>
                  <a:close/>
                </a:path>
              </a:pathLst>
            </a:custGeom>
            <a:solidFill>
              <a:srgbClr val="97B8BD"/>
            </a:solidFill>
            <a:ln cap="sq">
              <a:noFill/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1293856" cy="6096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2346690" y="5550932"/>
            <a:ext cx="4912610" cy="2097670"/>
            <a:chOff x="0" y="0"/>
            <a:chExt cx="1293856" cy="55247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293856" cy="552473"/>
            </a:xfrm>
            <a:custGeom>
              <a:avLst/>
              <a:gdLst/>
              <a:ahLst/>
              <a:cxnLst/>
              <a:rect r="r" b="b" t="t" l="l"/>
              <a:pathLst>
                <a:path h="552473" w="1293856">
                  <a:moveTo>
                    <a:pt x="0" y="0"/>
                  </a:moveTo>
                  <a:lnTo>
                    <a:pt x="1293856" y="0"/>
                  </a:lnTo>
                  <a:lnTo>
                    <a:pt x="1293856" y="552473"/>
                  </a:lnTo>
                  <a:lnTo>
                    <a:pt x="0" y="552473"/>
                  </a:lnTo>
                  <a:close/>
                </a:path>
              </a:pathLst>
            </a:custGeom>
            <a:solidFill>
              <a:srgbClr val="558B9D"/>
            </a:solidFill>
            <a:ln cap="sq">
              <a:noFill/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57150"/>
              <a:ext cx="1293856" cy="6096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0" y="5550932"/>
            <a:ext cx="6406722" cy="2097670"/>
            <a:chOff x="0" y="0"/>
            <a:chExt cx="1687367" cy="55247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687367" cy="552473"/>
            </a:xfrm>
            <a:custGeom>
              <a:avLst/>
              <a:gdLst/>
              <a:ahLst/>
              <a:cxnLst/>
              <a:rect r="r" b="b" t="t" l="l"/>
              <a:pathLst>
                <a:path h="552473" w="1687367">
                  <a:moveTo>
                    <a:pt x="0" y="0"/>
                  </a:moveTo>
                  <a:lnTo>
                    <a:pt x="1687367" y="0"/>
                  </a:lnTo>
                  <a:lnTo>
                    <a:pt x="1687367" y="552473"/>
                  </a:lnTo>
                  <a:lnTo>
                    <a:pt x="0" y="55247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1687367" cy="6096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6642831" y="419028"/>
            <a:ext cx="725709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607562" y="419028"/>
            <a:ext cx="864084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Packages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670147" y="419102"/>
            <a:ext cx="102614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Rewards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405455" y="419028"/>
            <a:ext cx="147801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Book Now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488427" y="2494132"/>
            <a:ext cx="5387439" cy="1111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93"/>
              </a:lnSpc>
              <a:spcBef>
                <a:spcPct val="0"/>
              </a:spcBef>
            </a:pPr>
            <a:r>
              <a:rPr lang="en-US" sz="6495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Get In Touch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678051" y="6795960"/>
            <a:ext cx="3841053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78"/>
              </a:lnSpc>
            </a:pPr>
            <a:r>
              <a:rPr lang="en-US" sz="2065" u="sng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  <a:hlinkClick r:id="rId3" tooltip="https://www.airflypolicy.com"/>
              </a:rPr>
              <a:t>www.airflypolicy.com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678051" y="6051150"/>
            <a:ext cx="1787408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77"/>
              </a:lnSpc>
            </a:pPr>
            <a:r>
              <a:rPr lang="en-US" sz="2398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Website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075358" y="6795960"/>
            <a:ext cx="3841053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78"/>
              </a:lnSpc>
            </a:pPr>
            <a:r>
              <a:rPr lang="en-US" sz="206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info@airflypolicy.com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3075358" y="6051150"/>
            <a:ext cx="1787408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77"/>
              </a:lnSpc>
            </a:pPr>
            <a:r>
              <a:rPr lang="en-US" sz="2398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Email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68399" y="5809193"/>
            <a:ext cx="5371309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Ready to book your dream getaway? Contact our travel experts today for personalized assistance with </a:t>
            </a:r>
            <a:r>
              <a:rPr lang="en-US" sz="1499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4" tooltip="https://comunidad.espoesia.com/peggy_carter/book-the-best-american-vacation-packages-today/"/>
              </a:rPr>
              <a:t>american airlines vacation packages all inclusive</a:t>
            </a: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 Call us at +1-888-212-0809 or reach out online. We are here to help you plan a seamless, stress-free vacation experience.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0" y="60274"/>
            <a:ext cx="2022485" cy="682392"/>
          </a:xfrm>
          <a:custGeom>
            <a:avLst/>
            <a:gdLst/>
            <a:ahLst/>
            <a:cxnLst/>
            <a:rect r="r" b="b" t="t" l="l"/>
            <a:pathLst>
              <a:path h="682392" w="2022485">
                <a:moveTo>
                  <a:pt x="0" y="0"/>
                </a:moveTo>
                <a:lnTo>
                  <a:pt x="2022485" y="0"/>
                </a:lnTo>
                <a:lnTo>
                  <a:pt x="2022485" y="682392"/>
                </a:lnTo>
                <a:lnTo>
                  <a:pt x="0" y="6823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364" t="-25320" r="-11651" b="-22722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71646" y="447677"/>
            <a:ext cx="13851690" cy="8915370"/>
            <a:chOff x="0" y="0"/>
            <a:chExt cx="5513070" cy="35483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97" y="429"/>
              <a:ext cx="5514367" cy="3547951"/>
            </a:xfrm>
            <a:custGeom>
              <a:avLst/>
              <a:gdLst/>
              <a:ahLst/>
              <a:cxnLst/>
              <a:rect r="r" b="b" t="t" l="l"/>
              <a:pathLst>
                <a:path h="3547951" w="5514367">
                  <a:moveTo>
                    <a:pt x="4989857" y="1543891"/>
                  </a:moveTo>
                  <a:cubicBezTo>
                    <a:pt x="5047007" y="1522301"/>
                    <a:pt x="5123207" y="1532461"/>
                    <a:pt x="5187977" y="1510871"/>
                  </a:cubicBezTo>
                  <a:cubicBezTo>
                    <a:pt x="5325137" y="1463881"/>
                    <a:pt x="5434357" y="1388951"/>
                    <a:pt x="5514367" y="1303861"/>
                  </a:cubicBezTo>
                  <a:cubicBezTo>
                    <a:pt x="5497857" y="1216231"/>
                    <a:pt x="5492777" y="1167971"/>
                    <a:pt x="5504207" y="1094311"/>
                  </a:cubicBezTo>
                  <a:cubicBezTo>
                    <a:pt x="5494047" y="1089231"/>
                    <a:pt x="5472457" y="1103201"/>
                    <a:pt x="5471187" y="1082881"/>
                  </a:cubicBezTo>
                  <a:cubicBezTo>
                    <a:pt x="5468647" y="1024461"/>
                    <a:pt x="5440707" y="1002871"/>
                    <a:pt x="5414037" y="953341"/>
                  </a:cubicBezTo>
                  <a:cubicBezTo>
                    <a:pt x="5209567" y="982551"/>
                    <a:pt x="4837457" y="1142571"/>
                    <a:pt x="4616477" y="1128601"/>
                  </a:cubicBezTo>
                  <a:cubicBezTo>
                    <a:pt x="4752367" y="1032081"/>
                    <a:pt x="4850157" y="924131"/>
                    <a:pt x="4852697" y="781891"/>
                  </a:cubicBezTo>
                  <a:cubicBezTo>
                    <a:pt x="4841267" y="770461"/>
                    <a:pt x="4776497" y="762841"/>
                    <a:pt x="4761257" y="767921"/>
                  </a:cubicBezTo>
                  <a:cubicBezTo>
                    <a:pt x="4709187" y="757761"/>
                    <a:pt x="4655847" y="710771"/>
                    <a:pt x="4632987" y="681561"/>
                  </a:cubicBezTo>
                  <a:cubicBezTo>
                    <a:pt x="4611397" y="695531"/>
                    <a:pt x="4607587" y="680291"/>
                    <a:pt x="4588537" y="690451"/>
                  </a:cubicBezTo>
                  <a:cubicBezTo>
                    <a:pt x="4507257" y="628221"/>
                    <a:pt x="4335807" y="722201"/>
                    <a:pt x="4253257" y="663781"/>
                  </a:cubicBezTo>
                  <a:cubicBezTo>
                    <a:pt x="4291357" y="563451"/>
                    <a:pt x="4213887" y="540591"/>
                    <a:pt x="4161817" y="492331"/>
                  </a:cubicBezTo>
                  <a:cubicBezTo>
                    <a:pt x="4180867" y="413591"/>
                    <a:pt x="4133877" y="371681"/>
                    <a:pt x="4090697" y="298021"/>
                  </a:cubicBezTo>
                  <a:cubicBezTo>
                    <a:pt x="4037357" y="323421"/>
                    <a:pt x="4041167" y="284051"/>
                    <a:pt x="4047517" y="258651"/>
                  </a:cubicBezTo>
                  <a:cubicBezTo>
                    <a:pt x="4008147" y="270081"/>
                    <a:pt x="3984017" y="254841"/>
                    <a:pt x="3962427" y="234521"/>
                  </a:cubicBezTo>
                  <a:cubicBezTo>
                    <a:pt x="3886227" y="263731"/>
                    <a:pt x="3816377" y="265001"/>
                    <a:pt x="3755417" y="271351"/>
                  </a:cubicBezTo>
                  <a:cubicBezTo>
                    <a:pt x="3444267" y="304371"/>
                    <a:pt x="3058187" y="388191"/>
                    <a:pt x="2778787" y="402161"/>
                  </a:cubicBezTo>
                  <a:cubicBezTo>
                    <a:pt x="3035327" y="292941"/>
                    <a:pt x="3332507" y="223091"/>
                    <a:pt x="3521737" y="129111"/>
                  </a:cubicBezTo>
                  <a:cubicBezTo>
                    <a:pt x="3528087" y="75771"/>
                    <a:pt x="3526817" y="51641"/>
                    <a:pt x="3523007" y="2111"/>
                  </a:cubicBezTo>
                  <a:cubicBezTo>
                    <a:pt x="3318537" y="-15669"/>
                    <a:pt x="3004847" y="82121"/>
                    <a:pt x="2714017" y="173561"/>
                  </a:cubicBezTo>
                  <a:cubicBezTo>
                    <a:pt x="2039647" y="385651"/>
                    <a:pt x="1226847" y="626951"/>
                    <a:pt x="844577" y="1002871"/>
                  </a:cubicBezTo>
                  <a:cubicBezTo>
                    <a:pt x="854737" y="1058751"/>
                    <a:pt x="838227" y="1131141"/>
                    <a:pt x="880137" y="1179401"/>
                  </a:cubicBezTo>
                  <a:cubicBezTo>
                    <a:pt x="740437" y="1255601"/>
                    <a:pt x="580417" y="1324181"/>
                    <a:pt x="444527" y="1402921"/>
                  </a:cubicBezTo>
                  <a:cubicBezTo>
                    <a:pt x="449607" y="1468961"/>
                    <a:pt x="483897" y="1537541"/>
                    <a:pt x="497867" y="1548971"/>
                  </a:cubicBezTo>
                  <a:cubicBezTo>
                    <a:pt x="453417" y="1573101"/>
                    <a:pt x="521997" y="1555321"/>
                    <a:pt x="519457" y="1580721"/>
                  </a:cubicBezTo>
                  <a:cubicBezTo>
                    <a:pt x="500407" y="1589611"/>
                    <a:pt x="513107" y="1611201"/>
                    <a:pt x="485167" y="1617551"/>
                  </a:cubicBezTo>
                  <a:cubicBezTo>
                    <a:pt x="382297" y="1601041"/>
                    <a:pt x="267997" y="1681051"/>
                    <a:pt x="162587" y="1705181"/>
                  </a:cubicBezTo>
                  <a:cubicBezTo>
                    <a:pt x="158777" y="1721691"/>
                    <a:pt x="196877" y="1719151"/>
                    <a:pt x="172747" y="1733121"/>
                  </a:cubicBezTo>
                  <a:cubicBezTo>
                    <a:pt x="102897" y="1749631"/>
                    <a:pt x="95277" y="1786461"/>
                    <a:pt x="25427" y="1802971"/>
                  </a:cubicBezTo>
                  <a:cubicBezTo>
                    <a:pt x="22887" y="1818211"/>
                    <a:pt x="20347" y="1833451"/>
                    <a:pt x="24157" y="1851231"/>
                  </a:cubicBezTo>
                  <a:cubicBezTo>
                    <a:pt x="34317" y="1863931"/>
                    <a:pt x="95277" y="1848691"/>
                    <a:pt x="78767" y="1870281"/>
                  </a:cubicBezTo>
                  <a:cubicBezTo>
                    <a:pt x="41937" y="1882981"/>
                    <a:pt x="-1243" y="1879171"/>
                    <a:pt x="27" y="1914731"/>
                  </a:cubicBezTo>
                  <a:cubicBezTo>
                    <a:pt x="20347" y="1937591"/>
                    <a:pt x="62257" y="1922351"/>
                    <a:pt x="73687" y="1959181"/>
                  </a:cubicBezTo>
                  <a:cubicBezTo>
                    <a:pt x="64797" y="1976961"/>
                    <a:pt x="36857" y="1987121"/>
                    <a:pt x="44477" y="2009981"/>
                  </a:cubicBezTo>
                  <a:cubicBezTo>
                    <a:pt x="104167" y="2008711"/>
                    <a:pt x="157507" y="2020141"/>
                    <a:pt x="219737" y="2016331"/>
                  </a:cubicBezTo>
                  <a:cubicBezTo>
                    <a:pt x="200687" y="2026491"/>
                    <a:pt x="234977" y="2049351"/>
                    <a:pt x="285777" y="2039191"/>
                  </a:cubicBezTo>
                  <a:cubicBezTo>
                    <a:pt x="283237" y="2056971"/>
                    <a:pt x="238787" y="2059511"/>
                    <a:pt x="242597" y="2078561"/>
                  </a:cubicBezTo>
                  <a:cubicBezTo>
                    <a:pt x="316257" y="2064591"/>
                    <a:pt x="336577" y="2036651"/>
                    <a:pt x="405157" y="2026491"/>
                  </a:cubicBezTo>
                  <a:cubicBezTo>
                    <a:pt x="359437" y="2063321"/>
                    <a:pt x="301017" y="2120471"/>
                    <a:pt x="243867" y="2133171"/>
                  </a:cubicBezTo>
                  <a:cubicBezTo>
                    <a:pt x="227357" y="2156031"/>
                    <a:pt x="233707" y="2186511"/>
                    <a:pt x="224817" y="2210641"/>
                  </a:cubicBezTo>
                  <a:cubicBezTo>
                    <a:pt x="209577" y="2205561"/>
                    <a:pt x="210847" y="2285571"/>
                    <a:pt x="250217" y="2304621"/>
                  </a:cubicBezTo>
                  <a:cubicBezTo>
                    <a:pt x="299747" y="2291921"/>
                    <a:pt x="411507" y="2298271"/>
                    <a:pt x="483897" y="2313511"/>
                  </a:cubicBezTo>
                  <a:cubicBezTo>
                    <a:pt x="478817" y="2327481"/>
                    <a:pt x="462307" y="2337641"/>
                    <a:pt x="471197" y="2357961"/>
                  </a:cubicBezTo>
                  <a:cubicBezTo>
                    <a:pt x="495327" y="2366851"/>
                    <a:pt x="553747" y="2316051"/>
                    <a:pt x="577877" y="2335101"/>
                  </a:cubicBezTo>
                  <a:cubicBezTo>
                    <a:pt x="613437" y="2347801"/>
                    <a:pt x="549937" y="2360501"/>
                    <a:pt x="567717" y="2385901"/>
                  </a:cubicBezTo>
                  <a:cubicBezTo>
                    <a:pt x="803937" y="2267791"/>
                    <a:pt x="993167" y="2246201"/>
                    <a:pt x="1233197" y="2189051"/>
                  </a:cubicBezTo>
                  <a:cubicBezTo>
                    <a:pt x="965227" y="2305891"/>
                    <a:pt x="603277" y="2620851"/>
                    <a:pt x="596927" y="2723721"/>
                  </a:cubicBezTo>
                  <a:cubicBezTo>
                    <a:pt x="629947" y="2723721"/>
                    <a:pt x="657887" y="2731341"/>
                    <a:pt x="688367" y="2737691"/>
                  </a:cubicBezTo>
                  <a:cubicBezTo>
                    <a:pt x="678207" y="2764361"/>
                    <a:pt x="662967" y="2789761"/>
                    <a:pt x="660427" y="2818971"/>
                  </a:cubicBezTo>
                  <a:cubicBezTo>
                    <a:pt x="676937" y="2789761"/>
                    <a:pt x="735357" y="2775791"/>
                    <a:pt x="740437" y="2829131"/>
                  </a:cubicBezTo>
                  <a:cubicBezTo>
                    <a:pt x="699797" y="2832941"/>
                    <a:pt x="699797" y="2845641"/>
                    <a:pt x="699797" y="2876121"/>
                  </a:cubicBezTo>
                  <a:cubicBezTo>
                    <a:pt x="741707" y="2881201"/>
                    <a:pt x="806477" y="2844371"/>
                    <a:pt x="826797" y="2883741"/>
                  </a:cubicBezTo>
                  <a:cubicBezTo>
                    <a:pt x="800127" y="2900251"/>
                    <a:pt x="789967" y="2885011"/>
                    <a:pt x="764567" y="2898981"/>
                  </a:cubicBezTo>
                  <a:cubicBezTo>
                    <a:pt x="765837" y="2924381"/>
                    <a:pt x="791237" y="2905331"/>
                    <a:pt x="800127" y="2918031"/>
                  </a:cubicBezTo>
                  <a:cubicBezTo>
                    <a:pt x="726467" y="2948511"/>
                    <a:pt x="730277" y="2959941"/>
                    <a:pt x="706147" y="3000581"/>
                  </a:cubicBezTo>
                  <a:cubicBezTo>
                    <a:pt x="685827" y="2967561"/>
                    <a:pt x="632487" y="3179651"/>
                    <a:pt x="675667" y="3177111"/>
                  </a:cubicBezTo>
                  <a:cubicBezTo>
                    <a:pt x="640107" y="3213941"/>
                    <a:pt x="708687" y="3192351"/>
                    <a:pt x="725197" y="3206321"/>
                  </a:cubicBezTo>
                  <a:cubicBezTo>
                    <a:pt x="709957" y="3232991"/>
                    <a:pt x="744247" y="3240611"/>
                    <a:pt x="748057" y="3268551"/>
                  </a:cubicBezTo>
                  <a:cubicBezTo>
                    <a:pt x="767107" y="3273631"/>
                    <a:pt x="803937" y="3246961"/>
                    <a:pt x="802667" y="3287601"/>
                  </a:cubicBezTo>
                  <a:cubicBezTo>
                    <a:pt x="765837" y="3291411"/>
                    <a:pt x="777267" y="3281251"/>
                    <a:pt x="751867" y="3306651"/>
                  </a:cubicBezTo>
                  <a:cubicBezTo>
                    <a:pt x="742977" y="3297761"/>
                    <a:pt x="723927" y="3288871"/>
                    <a:pt x="704877" y="3307921"/>
                  </a:cubicBezTo>
                  <a:cubicBezTo>
                    <a:pt x="718847" y="3334591"/>
                    <a:pt x="713767" y="3354911"/>
                    <a:pt x="711227" y="3376501"/>
                  </a:cubicBezTo>
                  <a:cubicBezTo>
                    <a:pt x="778537" y="3365071"/>
                    <a:pt x="731547" y="3387931"/>
                    <a:pt x="793777" y="3393011"/>
                  </a:cubicBezTo>
                  <a:cubicBezTo>
                    <a:pt x="812827" y="3415871"/>
                    <a:pt x="784887" y="3422221"/>
                    <a:pt x="781077" y="3437461"/>
                  </a:cubicBezTo>
                  <a:cubicBezTo>
                    <a:pt x="902997" y="3441271"/>
                    <a:pt x="966497" y="3492071"/>
                    <a:pt x="1070637" y="3516201"/>
                  </a:cubicBezTo>
                  <a:cubicBezTo>
                    <a:pt x="1070637" y="3539061"/>
                    <a:pt x="1089687" y="3530171"/>
                    <a:pt x="1092227" y="3547951"/>
                  </a:cubicBezTo>
                  <a:cubicBezTo>
                    <a:pt x="1290347" y="3525091"/>
                    <a:pt x="1421157" y="3546681"/>
                    <a:pt x="1649757" y="3476831"/>
                  </a:cubicBezTo>
                  <a:cubicBezTo>
                    <a:pt x="1621817" y="3451431"/>
                    <a:pt x="1543077" y="3471751"/>
                    <a:pt x="1527837" y="3459051"/>
                  </a:cubicBezTo>
                  <a:cubicBezTo>
                    <a:pt x="1682777" y="3394281"/>
                    <a:pt x="1872007" y="3371421"/>
                    <a:pt x="2057427" y="3334591"/>
                  </a:cubicBezTo>
                  <a:cubicBezTo>
                    <a:pt x="2235227" y="3300301"/>
                    <a:pt x="2410487" y="3311731"/>
                    <a:pt x="2585747" y="3234261"/>
                  </a:cubicBezTo>
                  <a:cubicBezTo>
                    <a:pt x="2627657" y="3250771"/>
                    <a:pt x="2660677" y="3219021"/>
                    <a:pt x="2700047" y="3207591"/>
                  </a:cubicBezTo>
                  <a:cubicBezTo>
                    <a:pt x="2905787" y="3145361"/>
                    <a:pt x="3167407" y="3095831"/>
                    <a:pt x="3370607" y="3079321"/>
                  </a:cubicBezTo>
                  <a:cubicBezTo>
                    <a:pt x="3406167" y="3076781"/>
                    <a:pt x="3446807" y="3056461"/>
                    <a:pt x="3463317" y="3045031"/>
                  </a:cubicBezTo>
                  <a:cubicBezTo>
                    <a:pt x="3529357" y="3055191"/>
                    <a:pt x="3643657" y="3012011"/>
                    <a:pt x="3703347" y="2995501"/>
                  </a:cubicBezTo>
                  <a:cubicBezTo>
                    <a:pt x="3700807" y="2984071"/>
                    <a:pt x="3690647" y="2971371"/>
                    <a:pt x="3702077" y="2965021"/>
                  </a:cubicBezTo>
                  <a:cubicBezTo>
                    <a:pt x="3784627" y="2945971"/>
                    <a:pt x="3901467" y="2925651"/>
                    <a:pt x="3977667" y="2879931"/>
                  </a:cubicBezTo>
                  <a:cubicBezTo>
                    <a:pt x="3967507" y="2874851"/>
                    <a:pt x="3945917" y="2888821"/>
                    <a:pt x="3944647" y="2868501"/>
                  </a:cubicBezTo>
                  <a:cubicBezTo>
                    <a:pt x="4017037" y="2850721"/>
                    <a:pt x="4105937" y="2843101"/>
                    <a:pt x="4174517" y="2815161"/>
                  </a:cubicBezTo>
                  <a:cubicBezTo>
                    <a:pt x="4160547" y="2812621"/>
                    <a:pt x="4145307" y="2812621"/>
                    <a:pt x="4132607" y="2806271"/>
                  </a:cubicBezTo>
                  <a:cubicBezTo>
                    <a:pt x="4217697" y="2741501"/>
                    <a:pt x="4253257" y="2709751"/>
                    <a:pt x="4370097" y="2695781"/>
                  </a:cubicBezTo>
                  <a:cubicBezTo>
                    <a:pt x="4361207" y="2657681"/>
                    <a:pt x="4387877" y="2633551"/>
                    <a:pt x="4447567" y="2619581"/>
                  </a:cubicBezTo>
                  <a:cubicBezTo>
                    <a:pt x="4464077" y="2596721"/>
                    <a:pt x="4413277" y="2605611"/>
                    <a:pt x="4432327" y="2577671"/>
                  </a:cubicBezTo>
                  <a:cubicBezTo>
                    <a:pt x="4644417" y="2549731"/>
                    <a:pt x="4702837" y="2359231"/>
                    <a:pt x="4800627" y="2252551"/>
                  </a:cubicBezTo>
                  <a:cubicBezTo>
                    <a:pt x="4804437" y="2248741"/>
                    <a:pt x="4820947" y="2238581"/>
                    <a:pt x="4823487" y="2236041"/>
                  </a:cubicBezTo>
                  <a:cubicBezTo>
                    <a:pt x="4958107" y="2154761"/>
                    <a:pt x="5124477" y="2143331"/>
                    <a:pt x="5227347" y="2031571"/>
                  </a:cubicBezTo>
                  <a:cubicBezTo>
                    <a:pt x="5266717" y="1946481"/>
                    <a:pt x="5370857" y="1838531"/>
                    <a:pt x="5255287" y="1768681"/>
                  </a:cubicBezTo>
                  <a:cubicBezTo>
                    <a:pt x="5267987" y="1750901"/>
                    <a:pt x="5261637" y="1726771"/>
                    <a:pt x="5248937" y="1700101"/>
                  </a:cubicBezTo>
                  <a:cubicBezTo>
                    <a:pt x="5196867" y="1714071"/>
                    <a:pt x="4956837" y="1667081"/>
                    <a:pt x="4903497" y="1645491"/>
                  </a:cubicBezTo>
                  <a:cubicBezTo>
                    <a:pt x="4914927" y="1618821"/>
                    <a:pt x="4890797" y="1592151"/>
                    <a:pt x="4897147" y="1576911"/>
                  </a:cubicBezTo>
                  <a:cubicBezTo>
                    <a:pt x="4946677" y="1574371"/>
                    <a:pt x="4960647" y="1555321"/>
                    <a:pt x="4989857" y="1543891"/>
                  </a:cubicBezTo>
                  <a:close/>
                </a:path>
              </a:pathLst>
            </a:custGeom>
            <a:blipFill>
              <a:blip r:embed="rId2"/>
              <a:stretch>
                <a:fillRect l="0" t="-512" r="0" b="-512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5029620" y="300284"/>
            <a:ext cx="2229680" cy="473781"/>
            <a:chOff x="0" y="0"/>
            <a:chExt cx="1386780" cy="2946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86780" cy="294675"/>
            </a:xfrm>
            <a:custGeom>
              <a:avLst/>
              <a:gdLst/>
              <a:ahLst/>
              <a:cxnLst/>
              <a:rect r="r" b="b" t="t" l="l"/>
              <a:pathLst>
                <a:path h="294675" w="1386780">
                  <a:moveTo>
                    <a:pt x="0" y="0"/>
                  </a:moveTo>
                  <a:lnTo>
                    <a:pt x="1386780" y="0"/>
                  </a:lnTo>
                  <a:lnTo>
                    <a:pt x="1386780" y="294675"/>
                  </a:lnTo>
                  <a:lnTo>
                    <a:pt x="0" y="294675"/>
                  </a:lnTo>
                  <a:close/>
                </a:path>
              </a:pathLst>
            </a:custGeom>
            <a:solidFill>
              <a:srgbClr val="558B9D"/>
            </a:solidFill>
            <a:ln cap="sq">
              <a:noFill/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386780" cy="351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sp>
        <p:nvSpPr>
          <p:cNvPr name="AutoShape 7" id="7"/>
          <p:cNvSpPr/>
          <p:nvPr/>
        </p:nvSpPr>
        <p:spPr>
          <a:xfrm>
            <a:off x="3055702" y="6317681"/>
            <a:ext cx="555186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8" id="8"/>
          <p:cNvGrpSpPr/>
          <p:nvPr/>
        </p:nvGrpSpPr>
        <p:grpSpPr>
          <a:xfrm rot="0">
            <a:off x="1028700" y="3538133"/>
            <a:ext cx="7578862" cy="253672"/>
            <a:chOff x="0" y="0"/>
            <a:chExt cx="1996079" cy="6681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996079" cy="66811"/>
            </a:xfrm>
            <a:custGeom>
              <a:avLst/>
              <a:gdLst/>
              <a:ahLst/>
              <a:cxnLst/>
              <a:rect r="r" b="b" t="t" l="l"/>
              <a:pathLst>
                <a:path h="66811" w="1996079">
                  <a:moveTo>
                    <a:pt x="0" y="0"/>
                  </a:moveTo>
                  <a:lnTo>
                    <a:pt x="1996079" y="0"/>
                  </a:lnTo>
                  <a:lnTo>
                    <a:pt x="1996079" y="66811"/>
                  </a:lnTo>
                  <a:lnTo>
                    <a:pt x="0" y="66811"/>
                  </a:lnTo>
                  <a:close/>
                </a:path>
              </a:pathLst>
            </a:custGeom>
            <a:solidFill>
              <a:srgbClr val="558B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996079" cy="123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6642831" y="419028"/>
            <a:ext cx="725709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607562" y="419028"/>
            <a:ext cx="864084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Packages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670147" y="419102"/>
            <a:ext cx="102614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Deals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405455" y="419028"/>
            <a:ext cx="147801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 Us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2011279"/>
            <a:ext cx="9256052" cy="1111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93"/>
              </a:lnSpc>
              <a:spcBef>
                <a:spcPct val="0"/>
              </a:spcBef>
            </a:pPr>
            <a:r>
              <a:rPr lang="en-US" sz="6495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Introduction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6145315"/>
            <a:ext cx="1920176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75"/>
              </a:lnSpc>
            </a:pPr>
            <a:r>
              <a:rPr lang="en-US" sz="22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Why All-Inclusive?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4445440"/>
            <a:ext cx="7667201" cy="1268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Discover the ultimate travel experience with </a:t>
            </a:r>
            <a:r>
              <a:rPr lang="en-US" sz="1799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3" tooltip="https://www.airflypolicy.com/deals/american-airlines-vacation-packages"/>
              </a:rPr>
              <a:t>american airlines vacation packages all inclusive</a:t>
            </a: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— designed to simplify every aspect of your journey. From flights and hotels to meals and activities, everything is bundled into one seamless, upfront price.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31737" y="7286728"/>
            <a:ext cx="7667201" cy="1268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Simplifies travel planning by bundling all essentials</a:t>
            </a:r>
          </a:p>
          <a:p>
            <a:pPr algn="l" marL="0" indent="0" lvl="0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Offers peace of mind with transparent, upfront pricing</a:t>
            </a:r>
          </a:p>
          <a:p>
            <a:pPr algn="l" marL="0" indent="0" lvl="0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Ideal for stress-free, worry-free holidays</a:t>
            </a:r>
          </a:p>
          <a:p>
            <a:pPr algn="l" marL="0" indent="0" lvl="0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Combines flights, stays, and extras seamlessly in one package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0" y="60274"/>
            <a:ext cx="2022485" cy="682392"/>
          </a:xfrm>
          <a:custGeom>
            <a:avLst/>
            <a:gdLst/>
            <a:ahLst/>
            <a:cxnLst/>
            <a:rect r="r" b="b" t="t" l="l"/>
            <a:pathLst>
              <a:path h="682392" w="2022485">
                <a:moveTo>
                  <a:pt x="0" y="0"/>
                </a:moveTo>
                <a:lnTo>
                  <a:pt x="2022485" y="0"/>
                </a:lnTo>
                <a:lnTo>
                  <a:pt x="2022485" y="682392"/>
                </a:lnTo>
                <a:lnTo>
                  <a:pt x="0" y="6823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364" t="-25320" r="-11651" b="-22722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029620" y="300284"/>
            <a:ext cx="2229680" cy="473781"/>
            <a:chOff x="0" y="0"/>
            <a:chExt cx="1386780" cy="2946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86780" cy="294675"/>
            </a:xfrm>
            <a:custGeom>
              <a:avLst/>
              <a:gdLst/>
              <a:ahLst/>
              <a:cxnLst/>
              <a:rect r="r" b="b" t="t" l="l"/>
              <a:pathLst>
                <a:path h="294675" w="1386780">
                  <a:moveTo>
                    <a:pt x="0" y="0"/>
                  </a:moveTo>
                  <a:lnTo>
                    <a:pt x="1386780" y="0"/>
                  </a:lnTo>
                  <a:lnTo>
                    <a:pt x="1386780" y="294675"/>
                  </a:lnTo>
                  <a:lnTo>
                    <a:pt x="0" y="294675"/>
                  </a:lnTo>
                  <a:close/>
                </a:path>
              </a:pathLst>
            </a:custGeom>
            <a:solidFill>
              <a:srgbClr val="558B9D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386780" cy="351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081523" y="1676820"/>
            <a:ext cx="5613946" cy="3215221"/>
            <a:chOff x="0" y="0"/>
            <a:chExt cx="5239880" cy="300098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5125" y="-55"/>
              <a:ext cx="5248815" cy="3002311"/>
            </a:xfrm>
            <a:custGeom>
              <a:avLst/>
              <a:gdLst/>
              <a:ahLst/>
              <a:cxnLst/>
              <a:rect r="r" b="b" t="t" l="l"/>
              <a:pathLst>
                <a:path h="3002311" w="5248815">
                  <a:moveTo>
                    <a:pt x="5225985" y="1470229"/>
                  </a:moveTo>
                  <a:cubicBezTo>
                    <a:pt x="5230740" y="1467754"/>
                    <a:pt x="5235495" y="1466516"/>
                    <a:pt x="5238665" y="1462803"/>
                  </a:cubicBezTo>
                  <a:cubicBezTo>
                    <a:pt x="5241835" y="1460328"/>
                    <a:pt x="5247545" y="1456616"/>
                    <a:pt x="5247545" y="1452903"/>
                  </a:cubicBezTo>
                  <a:cubicBezTo>
                    <a:pt x="5247545" y="1450428"/>
                    <a:pt x="5241835" y="1446716"/>
                    <a:pt x="5238665" y="1444241"/>
                  </a:cubicBezTo>
                  <a:lnTo>
                    <a:pt x="5224400" y="1433103"/>
                  </a:lnTo>
                  <a:cubicBezTo>
                    <a:pt x="5227570" y="1430628"/>
                    <a:pt x="5233910" y="1429390"/>
                    <a:pt x="5233910" y="1425678"/>
                  </a:cubicBezTo>
                  <a:cubicBezTo>
                    <a:pt x="5237080" y="1415778"/>
                    <a:pt x="5241835" y="1405878"/>
                    <a:pt x="5241835" y="1395977"/>
                  </a:cubicBezTo>
                  <a:cubicBezTo>
                    <a:pt x="5241835" y="1391027"/>
                    <a:pt x="5230740" y="1387315"/>
                    <a:pt x="5224400" y="1381127"/>
                  </a:cubicBezTo>
                  <a:cubicBezTo>
                    <a:pt x="5230740" y="1381127"/>
                    <a:pt x="5233910" y="1381127"/>
                    <a:pt x="5238665" y="1379890"/>
                  </a:cubicBezTo>
                  <a:lnTo>
                    <a:pt x="5238665" y="1376177"/>
                  </a:lnTo>
                  <a:lnTo>
                    <a:pt x="5224400" y="1376177"/>
                  </a:lnTo>
                  <a:cubicBezTo>
                    <a:pt x="5214890" y="1371227"/>
                    <a:pt x="5205381" y="1361327"/>
                    <a:pt x="5202211" y="1362564"/>
                  </a:cubicBezTo>
                  <a:cubicBezTo>
                    <a:pt x="5184776" y="1369990"/>
                    <a:pt x="5184776" y="1360089"/>
                    <a:pt x="5181607" y="1352664"/>
                  </a:cubicBezTo>
                  <a:cubicBezTo>
                    <a:pt x="5175266" y="1353902"/>
                    <a:pt x="5168926" y="1355139"/>
                    <a:pt x="5164172" y="1353902"/>
                  </a:cubicBezTo>
                  <a:cubicBezTo>
                    <a:pt x="5153077" y="1352664"/>
                    <a:pt x="5141982" y="1348952"/>
                    <a:pt x="5130888" y="1348952"/>
                  </a:cubicBezTo>
                  <a:cubicBezTo>
                    <a:pt x="5116623" y="1347714"/>
                    <a:pt x="5100773" y="1347714"/>
                    <a:pt x="5084924" y="1346477"/>
                  </a:cubicBezTo>
                  <a:cubicBezTo>
                    <a:pt x="5061149" y="1344002"/>
                    <a:pt x="5037375" y="1341527"/>
                    <a:pt x="5013601" y="1339051"/>
                  </a:cubicBezTo>
                  <a:cubicBezTo>
                    <a:pt x="5012016" y="1339051"/>
                    <a:pt x="5008846" y="1341527"/>
                    <a:pt x="5007261" y="1341527"/>
                  </a:cubicBezTo>
                  <a:cubicBezTo>
                    <a:pt x="4994581" y="1340289"/>
                    <a:pt x="4981901" y="1339051"/>
                    <a:pt x="4970806" y="1336576"/>
                  </a:cubicBezTo>
                  <a:cubicBezTo>
                    <a:pt x="4967637" y="1335339"/>
                    <a:pt x="4966052" y="1329151"/>
                    <a:pt x="4966052" y="1326676"/>
                  </a:cubicBezTo>
                  <a:cubicBezTo>
                    <a:pt x="4983487" y="1316776"/>
                    <a:pt x="5000920" y="1306876"/>
                    <a:pt x="5012016" y="1300688"/>
                  </a:cubicBezTo>
                  <a:cubicBezTo>
                    <a:pt x="5024695" y="1299451"/>
                    <a:pt x="5032620" y="1298213"/>
                    <a:pt x="5043715" y="1298213"/>
                  </a:cubicBezTo>
                  <a:cubicBezTo>
                    <a:pt x="5034205" y="1288313"/>
                    <a:pt x="5027865" y="1283363"/>
                    <a:pt x="5019940" y="1275938"/>
                  </a:cubicBezTo>
                  <a:cubicBezTo>
                    <a:pt x="5015186" y="1277175"/>
                    <a:pt x="5010430" y="1278413"/>
                    <a:pt x="5002506" y="1280888"/>
                  </a:cubicBezTo>
                  <a:cubicBezTo>
                    <a:pt x="5002506" y="1274700"/>
                    <a:pt x="5002506" y="1268513"/>
                    <a:pt x="5004091" y="1268513"/>
                  </a:cubicBezTo>
                  <a:cubicBezTo>
                    <a:pt x="5010430" y="1267275"/>
                    <a:pt x="5019940" y="1266038"/>
                    <a:pt x="5024695" y="1268513"/>
                  </a:cubicBezTo>
                  <a:cubicBezTo>
                    <a:pt x="5031035" y="1272225"/>
                    <a:pt x="5034205" y="1278413"/>
                    <a:pt x="5040545" y="1285838"/>
                  </a:cubicBezTo>
                  <a:cubicBezTo>
                    <a:pt x="5043715" y="1285838"/>
                    <a:pt x="5050055" y="1287076"/>
                    <a:pt x="5056394" y="1287076"/>
                  </a:cubicBezTo>
                  <a:cubicBezTo>
                    <a:pt x="5054810" y="1270988"/>
                    <a:pt x="5054810" y="1270988"/>
                    <a:pt x="5037375" y="1247475"/>
                  </a:cubicBezTo>
                  <a:cubicBezTo>
                    <a:pt x="5059565" y="1247475"/>
                    <a:pt x="5065904" y="1242525"/>
                    <a:pt x="5061149" y="1225200"/>
                  </a:cubicBezTo>
                  <a:cubicBezTo>
                    <a:pt x="5075414" y="1223962"/>
                    <a:pt x="5091264" y="1222725"/>
                    <a:pt x="5105528" y="1222725"/>
                  </a:cubicBezTo>
                  <a:cubicBezTo>
                    <a:pt x="5103943" y="1220250"/>
                    <a:pt x="5100773" y="1215300"/>
                    <a:pt x="5099188" y="1211587"/>
                  </a:cubicBezTo>
                  <a:cubicBezTo>
                    <a:pt x="5105528" y="1212824"/>
                    <a:pt x="5110283" y="1214062"/>
                    <a:pt x="5113453" y="1215300"/>
                  </a:cubicBezTo>
                  <a:cubicBezTo>
                    <a:pt x="5115038" y="1209112"/>
                    <a:pt x="5115038" y="1202924"/>
                    <a:pt x="5116623" y="1197974"/>
                  </a:cubicBezTo>
                  <a:cubicBezTo>
                    <a:pt x="5118208" y="1191787"/>
                    <a:pt x="5119793" y="1184361"/>
                    <a:pt x="5121378" y="1178174"/>
                  </a:cubicBezTo>
                  <a:cubicBezTo>
                    <a:pt x="5121378" y="1175699"/>
                    <a:pt x="5119793" y="1171986"/>
                    <a:pt x="5121378" y="1168274"/>
                  </a:cubicBezTo>
                  <a:cubicBezTo>
                    <a:pt x="5126133" y="1158374"/>
                    <a:pt x="5127717" y="1143523"/>
                    <a:pt x="5122963" y="1136098"/>
                  </a:cubicBezTo>
                  <a:cubicBezTo>
                    <a:pt x="5126133" y="1133623"/>
                    <a:pt x="5127717" y="1129911"/>
                    <a:pt x="5127717" y="1127436"/>
                  </a:cubicBezTo>
                  <a:cubicBezTo>
                    <a:pt x="5127717" y="1117535"/>
                    <a:pt x="5127717" y="1106398"/>
                    <a:pt x="5126133" y="1096498"/>
                  </a:cubicBezTo>
                  <a:cubicBezTo>
                    <a:pt x="5124548" y="1086597"/>
                    <a:pt x="5122963" y="1077935"/>
                    <a:pt x="5121378" y="1068035"/>
                  </a:cubicBezTo>
                  <a:cubicBezTo>
                    <a:pt x="5119793" y="1065560"/>
                    <a:pt x="5119793" y="1063084"/>
                    <a:pt x="5121378" y="1059372"/>
                  </a:cubicBezTo>
                  <a:cubicBezTo>
                    <a:pt x="5126133" y="1049472"/>
                    <a:pt x="5129303" y="1039572"/>
                    <a:pt x="5119793" y="1029672"/>
                  </a:cubicBezTo>
                  <a:cubicBezTo>
                    <a:pt x="5116623" y="1027196"/>
                    <a:pt x="5118208" y="1021009"/>
                    <a:pt x="5119793" y="1017296"/>
                  </a:cubicBezTo>
                  <a:cubicBezTo>
                    <a:pt x="5124548" y="1003684"/>
                    <a:pt x="5115038" y="992546"/>
                    <a:pt x="5097603" y="990071"/>
                  </a:cubicBezTo>
                  <a:lnTo>
                    <a:pt x="5091264" y="990071"/>
                  </a:lnTo>
                  <a:cubicBezTo>
                    <a:pt x="5092849" y="986358"/>
                    <a:pt x="5094434" y="985121"/>
                    <a:pt x="5096018" y="982646"/>
                  </a:cubicBezTo>
                  <a:cubicBezTo>
                    <a:pt x="5091264" y="981408"/>
                    <a:pt x="5086509" y="981408"/>
                    <a:pt x="5083339" y="978933"/>
                  </a:cubicBezTo>
                  <a:cubicBezTo>
                    <a:pt x="5080169" y="977696"/>
                    <a:pt x="5078584" y="973983"/>
                    <a:pt x="5075414" y="972746"/>
                  </a:cubicBezTo>
                  <a:cubicBezTo>
                    <a:pt x="5062735" y="967796"/>
                    <a:pt x="5048469" y="962845"/>
                    <a:pt x="5034205" y="957895"/>
                  </a:cubicBezTo>
                  <a:cubicBezTo>
                    <a:pt x="5029450" y="956658"/>
                    <a:pt x="5023111" y="956658"/>
                    <a:pt x="5018355" y="956658"/>
                  </a:cubicBezTo>
                  <a:cubicBezTo>
                    <a:pt x="5015186" y="957895"/>
                    <a:pt x="5013601" y="952945"/>
                    <a:pt x="5010430" y="952945"/>
                  </a:cubicBezTo>
                  <a:cubicBezTo>
                    <a:pt x="4988241" y="949233"/>
                    <a:pt x="4966052" y="946758"/>
                    <a:pt x="4943862" y="941808"/>
                  </a:cubicBezTo>
                  <a:cubicBezTo>
                    <a:pt x="4926428" y="936858"/>
                    <a:pt x="4905823" y="946758"/>
                    <a:pt x="4888389" y="936858"/>
                  </a:cubicBezTo>
                  <a:cubicBezTo>
                    <a:pt x="4886804" y="935620"/>
                    <a:pt x="4883634" y="938095"/>
                    <a:pt x="4882049" y="938095"/>
                  </a:cubicBezTo>
                  <a:cubicBezTo>
                    <a:pt x="4867784" y="935620"/>
                    <a:pt x="4855105" y="941808"/>
                    <a:pt x="4840840" y="938095"/>
                  </a:cubicBezTo>
                  <a:cubicBezTo>
                    <a:pt x="4826575" y="934382"/>
                    <a:pt x="4810725" y="933145"/>
                    <a:pt x="4804386" y="922007"/>
                  </a:cubicBezTo>
                  <a:cubicBezTo>
                    <a:pt x="4798046" y="910870"/>
                    <a:pt x="4793291" y="899732"/>
                    <a:pt x="4793291" y="888594"/>
                  </a:cubicBezTo>
                  <a:cubicBezTo>
                    <a:pt x="4794876" y="874982"/>
                    <a:pt x="4802800" y="860131"/>
                    <a:pt x="4772686" y="862606"/>
                  </a:cubicBezTo>
                  <a:cubicBezTo>
                    <a:pt x="4774271" y="860131"/>
                    <a:pt x="4774271" y="857656"/>
                    <a:pt x="4775857" y="856419"/>
                  </a:cubicBezTo>
                  <a:cubicBezTo>
                    <a:pt x="4683929" y="848994"/>
                    <a:pt x="4592001" y="842806"/>
                    <a:pt x="4501658" y="835381"/>
                  </a:cubicBezTo>
                  <a:cubicBezTo>
                    <a:pt x="4498488" y="826718"/>
                    <a:pt x="4495318" y="816818"/>
                    <a:pt x="4492149" y="803205"/>
                  </a:cubicBezTo>
                  <a:cubicBezTo>
                    <a:pt x="4509583" y="818056"/>
                    <a:pt x="4525432" y="826718"/>
                    <a:pt x="4547622" y="825481"/>
                  </a:cubicBezTo>
                  <a:cubicBezTo>
                    <a:pt x="4549207" y="815581"/>
                    <a:pt x="4547622" y="808155"/>
                    <a:pt x="4534942" y="801968"/>
                  </a:cubicBezTo>
                  <a:cubicBezTo>
                    <a:pt x="4533357" y="800730"/>
                    <a:pt x="4531773" y="795780"/>
                    <a:pt x="4533357" y="793305"/>
                  </a:cubicBezTo>
                  <a:cubicBezTo>
                    <a:pt x="4539697" y="780930"/>
                    <a:pt x="4546037" y="769792"/>
                    <a:pt x="4550792" y="758655"/>
                  </a:cubicBezTo>
                  <a:cubicBezTo>
                    <a:pt x="4557132" y="762367"/>
                    <a:pt x="4561887" y="764842"/>
                    <a:pt x="4568227" y="767317"/>
                  </a:cubicBezTo>
                  <a:lnTo>
                    <a:pt x="4571397" y="764842"/>
                  </a:lnTo>
                  <a:lnTo>
                    <a:pt x="4552377" y="742567"/>
                  </a:lnTo>
                  <a:cubicBezTo>
                    <a:pt x="4565056" y="745042"/>
                    <a:pt x="4576151" y="746279"/>
                    <a:pt x="4590416" y="748755"/>
                  </a:cubicBezTo>
                  <a:cubicBezTo>
                    <a:pt x="4585661" y="741329"/>
                    <a:pt x="4580906" y="736379"/>
                    <a:pt x="4580906" y="736379"/>
                  </a:cubicBezTo>
                  <a:cubicBezTo>
                    <a:pt x="4588831" y="731429"/>
                    <a:pt x="4596756" y="726479"/>
                    <a:pt x="4607851" y="720292"/>
                  </a:cubicBezTo>
                  <a:cubicBezTo>
                    <a:pt x="4607851" y="719054"/>
                    <a:pt x="4609436" y="711629"/>
                    <a:pt x="4614190" y="710391"/>
                  </a:cubicBezTo>
                  <a:cubicBezTo>
                    <a:pt x="4623700" y="706679"/>
                    <a:pt x="4626870" y="712866"/>
                    <a:pt x="4630040" y="719054"/>
                  </a:cubicBezTo>
                  <a:cubicBezTo>
                    <a:pt x="4631625" y="722767"/>
                    <a:pt x="4641135" y="724004"/>
                    <a:pt x="4647475" y="725242"/>
                  </a:cubicBezTo>
                  <a:cubicBezTo>
                    <a:pt x="4653815" y="726479"/>
                    <a:pt x="4661739" y="726479"/>
                    <a:pt x="4669664" y="725242"/>
                  </a:cubicBezTo>
                  <a:cubicBezTo>
                    <a:pt x="4682344" y="725242"/>
                    <a:pt x="4695024" y="724004"/>
                    <a:pt x="4712458" y="722767"/>
                  </a:cubicBezTo>
                  <a:cubicBezTo>
                    <a:pt x="4699778" y="720292"/>
                    <a:pt x="4690269" y="717817"/>
                    <a:pt x="4682344" y="716579"/>
                  </a:cubicBezTo>
                  <a:cubicBezTo>
                    <a:pt x="4682344" y="715341"/>
                    <a:pt x="4682344" y="714104"/>
                    <a:pt x="4680759" y="712866"/>
                  </a:cubicBezTo>
                  <a:cubicBezTo>
                    <a:pt x="4693438" y="710391"/>
                    <a:pt x="4706118" y="707916"/>
                    <a:pt x="4717213" y="705441"/>
                  </a:cubicBezTo>
                  <a:cubicBezTo>
                    <a:pt x="4729893" y="707916"/>
                    <a:pt x="4740987" y="711629"/>
                    <a:pt x="4750497" y="714104"/>
                  </a:cubicBezTo>
                  <a:cubicBezTo>
                    <a:pt x="4753667" y="736379"/>
                    <a:pt x="4772686" y="717817"/>
                    <a:pt x="4783781" y="720292"/>
                  </a:cubicBezTo>
                  <a:cubicBezTo>
                    <a:pt x="4780611" y="715341"/>
                    <a:pt x="4775857" y="710391"/>
                    <a:pt x="4771102" y="704204"/>
                  </a:cubicBezTo>
                  <a:cubicBezTo>
                    <a:pt x="4791706" y="706679"/>
                    <a:pt x="4812310" y="706679"/>
                    <a:pt x="4826575" y="719054"/>
                  </a:cubicBezTo>
                  <a:cubicBezTo>
                    <a:pt x="4828160" y="720292"/>
                    <a:pt x="4834500" y="719054"/>
                    <a:pt x="4837670" y="717817"/>
                  </a:cubicBezTo>
                  <a:cubicBezTo>
                    <a:pt x="4842425" y="719054"/>
                    <a:pt x="4850349" y="721529"/>
                    <a:pt x="4853519" y="720292"/>
                  </a:cubicBezTo>
                  <a:cubicBezTo>
                    <a:pt x="4858274" y="716579"/>
                    <a:pt x="4858274" y="710391"/>
                    <a:pt x="4863029" y="702966"/>
                  </a:cubicBezTo>
                  <a:cubicBezTo>
                    <a:pt x="4874124" y="717817"/>
                    <a:pt x="4885219" y="709154"/>
                    <a:pt x="4896314" y="702966"/>
                  </a:cubicBezTo>
                  <a:cubicBezTo>
                    <a:pt x="4894728" y="706679"/>
                    <a:pt x="4894728" y="709154"/>
                    <a:pt x="4894728" y="709154"/>
                  </a:cubicBezTo>
                  <a:cubicBezTo>
                    <a:pt x="4904238" y="712866"/>
                    <a:pt x="4912163" y="715341"/>
                    <a:pt x="4923258" y="719054"/>
                  </a:cubicBezTo>
                  <a:cubicBezTo>
                    <a:pt x="4931182" y="716579"/>
                    <a:pt x="4940692" y="707916"/>
                    <a:pt x="4954957" y="716579"/>
                  </a:cubicBezTo>
                  <a:cubicBezTo>
                    <a:pt x="4956542" y="717817"/>
                    <a:pt x="4962882" y="715341"/>
                    <a:pt x="4967637" y="715341"/>
                  </a:cubicBezTo>
                  <a:cubicBezTo>
                    <a:pt x="4972392" y="714104"/>
                    <a:pt x="4975562" y="714104"/>
                    <a:pt x="4977146" y="712866"/>
                  </a:cubicBezTo>
                  <a:cubicBezTo>
                    <a:pt x="4980316" y="704204"/>
                    <a:pt x="4981901" y="696779"/>
                    <a:pt x="4986656" y="689354"/>
                  </a:cubicBezTo>
                  <a:cubicBezTo>
                    <a:pt x="4991411" y="681928"/>
                    <a:pt x="4989826" y="674503"/>
                    <a:pt x="4980316" y="672028"/>
                  </a:cubicBezTo>
                  <a:cubicBezTo>
                    <a:pt x="4977146" y="670791"/>
                    <a:pt x="4973977" y="670791"/>
                    <a:pt x="4972392" y="669553"/>
                  </a:cubicBezTo>
                  <a:cubicBezTo>
                    <a:pt x="4986656" y="658416"/>
                    <a:pt x="4999336" y="650990"/>
                    <a:pt x="5019940" y="655941"/>
                  </a:cubicBezTo>
                  <a:cubicBezTo>
                    <a:pt x="5024695" y="657178"/>
                    <a:pt x="5031035" y="652228"/>
                    <a:pt x="5038960" y="648515"/>
                  </a:cubicBezTo>
                  <a:cubicBezTo>
                    <a:pt x="5034205" y="644803"/>
                    <a:pt x="5031035" y="643565"/>
                    <a:pt x="5027865" y="642328"/>
                  </a:cubicBezTo>
                  <a:cubicBezTo>
                    <a:pt x="5040545" y="621290"/>
                    <a:pt x="5061149" y="634903"/>
                    <a:pt x="5080169" y="634903"/>
                  </a:cubicBezTo>
                  <a:cubicBezTo>
                    <a:pt x="5073829" y="631190"/>
                    <a:pt x="5070659" y="627478"/>
                    <a:pt x="5067489" y="626240"/>
                  </a:cubicBezTo>
                  <a:cubicBezTo>
                    <a:pt x="5076999" y="622527"/>
                    <a:pt x="5086509" y="620052"/>
                    <a:pt x="5094434" y="616340"/>
                  </a:cubicBezTo>
                  <a:cubicBezTo>
                    <a:pt x="5096018" y="611390"/>
                    <a:pt x="5094434" y="606440"/>
                    <a:pt x="5096018" y="603965"/>
                  </a:cubicBezTo>
                  <a:cubicBezTo>
                    <a:pt x="5103943" y="594065"/>
                    <a:pt x="5099188" y="586639"/>
                    <a:pt x="5086509" y="581689"/>
                  </a:cubicBezTo>
                  <a:cubicBezTo>
                    <a:pt x="5081754" y="579214"/>
                    <a:pt x="5076999" y="574264"/>
                    <a:pt x="5073829" y="570552"/>
                  </a:cubicBezTo>
                  <a:cubicBezTo>
                    <a:pt x="5078584" y="570552"/>
                    <a:pt x="5084924" y="569314"/>
                    <a:pt x="5091264" y="569314"/>
                  </a:cubicBezTo>
                  <a:lnTo>
                    <a:pt x="5091264" y="554464"/>
                  </a:lnTo>
                  <a:cubicBezTo>
                    <a:pt x="5094434" y="554464"/>
                    <a:pt x="5097603" y="554464"/>
                    <a:pt x="5100773" y="555701"/>
                  </a:cubicBezTo>
                  <a:cubicBezTo>
                    <a:pt x="5102358" y="540851"/>
                    <a:pt x="5103943" y="526001"/>
                    <a:pt x="5107113" y="509913"/>
                  </a:cubicBezTo>
                  <a:cubicBezTo>
                    <a:pt x="5089679" y="502488"/>
                    <a:pt x="5099188" y="493825"/>
                    <a:pt x="5108698" y="482688"/>
                  </a:cubicBezTo>
                  <a:cubicBezTo>
                    <a:pt x="5108698" y="482688"/>
                    <a:pt x="5105528" y="481450"/>
                    <a:pt x="5102358" y="481450"/>
                  </a:cubicBezTo>
                  <a:cubicBezTo>
                    <a:pt x="5103943" y="476500"/>
                    <a:pt x="5107113" y="471550"/>
                    <a:pt x="5108698" y="466600"/>
                  </a:cubicBezTo>
                  <a:cubicBezTo>
                    <a:pt x="5111868" y="456700"/>
                    <a:pt x="5107113" y="455462"/>
                    <a:pt x="5092849" y="460412"/>
                  </a:cubicBezTo>
                  <a:cubicBezTo>
                    <a:pt x="5091264" y="457937"/>
                    <a:pt x="5089679" y="454225"/>
                    <a:pt x="5086509" y="451750"/>
                  </a:cubicBezTo>
                  <a:cubicBezTo>
                    <a:pt x="5084924" y="452987"/>
                    <a:pt x="5084924" y="454225"/>
                    <a:pt x="5083339" y="455462"/>
                  </a:cubicBezTo>
                  <a:cubicBezTo>
                    <a:pt x="5076999" y="454225"/>
                    <a:pt x="5072244" y="451750"/>
                    <a:pt x="5065904" y="450512"/>
                  </a:cubicBezTo>
                  <a:cubicBezTo>
                    <a:pt x="5034205" y="440612"/>
                    <a:pt x="5000920" y="443087"/>
                    <a:pt x="4969222" y="441850"/>
                  </a:cubicBezTo>
                  <a:cubicBezTo>
                    <a:pt x="4964467" y="441850"/>
                    <a:pt x="4958127" y="445562"/>
                    <a:pt x="4953372" y="445562"/>
                  </a:cubicBezTo>
                  <a:cubicBezTo>
                    <a:pt x="4934352" y="444325"/>
                    <a:pt x="4916918" y="439375"/>
                    <a:pt x="4899483" y="438137"/>
                  </a:cubicBezTo>
                  <a:cubicBezTo>
                    <a:pt x="4875709" y="436900"/>
                    <a:pt x="4851935" y="436900"/>
                    <a:pt x="4828160" y="436900"/>
                  </a:cubicBezTo>
                  <a:cubicBezTo>
                    <a:pt x="4810725" y="436900"/>
                    <a:pt x="4807556" y="429474"/>
                    <a:pt x="4809141" y="419574"/>
                  </a:cubicBezTo>
                  <a:cubicBezTo>
                    <a:pt x="4815481" y="415862"/>
                    <a:pt x="4821820" y="408437"/>
                    <a:pt x="4821820" y="407199"/>
                  </a:cubicBezTo>
                  <a:cubicBezTo>
                    <a:pt x="4801216" y="394824"/>
                    <a:pt x="4820235" y="386161"/>
                    <a:pt x="4824990" y="376261"/>
                  </a:cubicBezTo>
                  <a:cubicBezTo>
                    <a:pt x="4823405" y="351511"/>
                    <a:pt x="4821820" y="326760"/>
                    <a:pt x="4820235" y="300772"/>
                  </a:cubicBezTo>
                  <a:cubicBezTo>
                    <a:pt x="4823405" y="299535"/>
                    <a:pt x="4829745" y="298297"/>
                    <a:pt x="4834500" y="297060"/>
                  </a:cubicBezTo>
                  <a:cubicBezTo>
                    <a:pt x="4832915" y="293347"/>
                    <a:pt x="4829745" y="289635"/>
                    <a:pt x="4829745" y="285922"/>
                  </a:cubicBezTo>
                  <a:cubicBezTo>
                    <a:pt x="4834500" y="271072"/>
                    <a:pt x="4836085" y="256222"/>
                    <a:pt x="4815481" y="245084"/>
                  </a:cubicBezTo>
                  <a:cubicBezTo>
                    <a:pt x="4824990" y="240134"/>
                    <a:pt x="4832915" y="236421"/>
                    <a:pt x="4842425" y="231471"/>
                  </a:cubicBezTo>
                  <a:cubicBezTo>
                    <a:pt x="4840840" y="230234"/>
                    <a:pt x="4839255" y="227759"/>
                    <a:pt x="4839255" y="226521"/>
                  </a:cubicBezTo>
                  <a:cubicBezTo>
                    <a:pt x="4839255" y="225284"/>
                    <a:pt x="4837670" y="225284"/>
                    <a:pt x="4836085" y="225284"/>
                  </a:cubicBezTo>
                  <a:cubicBezTo>
                    <a:pt x="4820235" y="225284"/>
                    <a:pt x="4813895" y="222809"/>
                    <a:pt x="4812310" y="210433"/>
                  </a:cubicBezTo>
                  <a:cubicBezTo>
                    <a:pt x="4812310" y="207958"/>
                    <a:pt x="4812310" y="204246"/>
                    <a:pt x="4815481" y="201771"/>
                  </a:cubicBezTo>
                  <a:cubicBezTo>
                    <a:pt x="4821820" y="198058"/>
                    <a:pt x="4828160" y="194346"/>
                    <a:pt x="4836085" y="191871"/>
                  </a:cubicBezTo>
                  <a:cubicBezTo>
                    <a:pt x="4839255" y="190633"/>
                    <a:pt x="4845595" y="191871"/>
                    <a:pt x="4848765" y="193108"/>
                  </a:cubicBezTo>
                  <a:cubicBezTo>
                    <a:pt x="4866199" y="200533"/>
                    <a:pt x="4867784" y="200533"/>
                    <a:pt x="4870954" y="184445"/>
                  </a:cubicBezTo>
                  <a:cubicBezTo>
                    <a:pt x="4874124" y="185683"/>
                    <a:pt x="4877294" y="186921"/>
                    <a:pt x="4882049" y="188158"/>
                  </a:cubicBezTo>
                  <a:cubicBezTo>
                    <a:pt x="4880464" y="183208"/>
                    <a:pt x="4880464" y="179495"/>
                    <a:pt x="4877294" y="175783"/>
                  </a:cubicBezTo>
                  <a:cubicBezTo>
                    <a:pt x="4877294" y="174545"/>
                    <a:pt x="4874124" y="173308"/>
                    <a:pt x="4870954" y="172070"/>
                  </a:cubicBezTo>
                  <a:cubicBezTo>
                    <a:pt x="4874124" y="170833"/>
                    <a:pt x="4877294" y="168358"/>
                    <a:pt x="4880464" y="169595"/>
                  </a:cubicBezTo>
                  <a:cubicBezTo>
                    <a:pt x="4896314" y="173308"/>
                    <a:pt x="4905823" y="164645"/>
                    <a:pt x="4916918" y="159695"/>
                  </a:cubicBezTo>
                  <a:cubicBezTo>
                    <a:pt x="4907408" y="149795"/>
                    <a:pt x="4897898" y="141132"/>
                    <a:pt x="4889973" y="131232"/>
                  </a:cubicBezTo>
                  <a:cubicBezTo>
                    <a:pt x="4902653" y="126282"/>
                    <a:pt x="4912163" y="123807"/>
                    <a:pt x="4921673" y="120094"/>
                  </a:cubicBezTo>
                  <a:cubicBezTo>
                    <a:pt x="4901068" y="92869"/>
                    <a:pt x="4901068" y="92869"/>
                    <a:pt x="4915333" y="81731"/>
                  </a:cubicBezTo>
                  <a:cubicBezTo>
                    <a:pt x="4915333" y="80494"/>
                    <a:pt x="4913748" y="79256"/>
                    <a:pt x="4913748" y="78019"/>
                  </a:cubicBezTo>
                  <a:cubicBezTo>
                    <a:pt x="4908993" y="79256"/>
                    <a:pt x="4902653" y="80494"/>
                    <a:pt x="4897898" y="82969"/>
                  </a:cubicBezTo>
                  <a:lnTo>
                    <a:pt x="4896314" y="81731"/>
                  </a:lnTo>
                  <a:cubicBezTo>
                    <a:pt x="4902653" y="76781"/>
                    <a:pt x="4908993" y="73069"/>
                    <a:pt x="4915333" y="68119"/>
                  </a:cubicBezTo>
                  <a:cubicBezTo>
                    <a:pt x="4915333" y="64406"/>
                    <a:pt x="4918503" y="55743"/>
                    <a:pt x="4915333" y="53268"/>
                  </a:cubicBezTo>
                  <a:cubicBezTo>
                    <a:pt x="4902653" y="44606"/>
                    <a:pt x="4916918" y="35943"/>
                    <a:pt x="4913748" y="27280"/>
                  </a:cubicBezTo>
                  <a:cubicBezTo>
                    <a:pt x="4912163" y="24805"/>
                    <a:pt x="4913748" y="18618"/>
                    <a:pt x="4912163" y="18618"/>
                  </a:cubicBezTo>
                  <a:cubicBezTo>
                    <a:pt x="4902653" y="14905"/>
                    <a:pt x="4891559" y="8718"/>
                    <a:pt x="4880464" y="8718"/>
                  </a:cubicBezTo>
                  <a:cubicBezTo>
                    <a:pt x="4855105" y="7480"/>
                    <a:pt x="4829745" y="9955"/>
                    <a:pt x="4804386" y="9955"/>
                  </a:cubicBezTo>
                  <a:lnTo>
                    <a:pt x="4723552" y="9955"/>
                  </a:lnTo>
                  <a:cubicBezTo>
                    <a:pt x="4704533" y="9955"/>
                    <a:pt x="4688684" y="6243"/>
                    <a:pt x="4669664" y="2530"/>
                  </a:cubicBezTo>
                  <a:cubicBezTo>
                    <a:pt x="4647475" y="-2485"/>
                    <a:pt x="4623700" y="1293"/>
                    <a:pt x="4599926" y="2530"/>
                  </a:cubicBezTo>
                  <a:cubicBezTo>
                    <a:pt x="4549207" y="3768"/>
                    <a:pt x="4498488" y="3768"/>
                    <a:pt x="4447769" y="5005"/>
                  </a:cubicBezTo>
                  <a:cubicBezTo>
                    <a:pt x="4423995" y="5005"/>
                    <a:pt x="4398636" y="7480"/>
                    <a:pt x="4374861" y="8718"/>
                  </a:cubicBezTo>
                  <a:cubicBezTo>
                    <a:pt x="4344747" y="9955"/>
                    <a:pt x="4314633" y="8718"/>
                    <a:pt x="4284519" y="9955"/>
                  </a:cubicBezTo>
                  <a:cubicBezTo>
                    <a:pt x="4252820" y="11193"/>
                    <a:pt x="4221120" y="13668"/>
                    <a:pt x="4189421" y="14905"/>
                  </a:cubicBezTo>
                  <a:cubicBezTo>
                    <a:pt x="4151382" y="16143"/>
                    <a:pt x="4113343" y="16143"/>
                    <a:pt x="4075304" y="17380"/>
                  </a:cubicBezTo>
                  <a:lnTo>
                    <a:pt x="3956431" y="21093"/>
                  </a:lnTo>
                  <a:cubicBezTo>
                    <a:pt x="3919978" y="22330"/>
                    <a:pt x="3885108" y="22330"/>
                    <a:pt x="3848655" y="22330"/>
                  </a:cubicBezTo>
                  <a:cubicBezTo>
                    <a:pt x="3821710" y="22330"/>
                    <a:pt x="3793181" y="23568"/>
                    <a:pt x="3766237" y="24805"/>
                  </a:cubicBezTo>
                  <a:lnTo>
                    <a:pt x="3685403" y="28518"/>
                  </a:lnTo>
                  <a:cubicBezTo>
                    <a:pt x="3666384" y="29756"/>
                    <a:pt x="3647364" y="29756"/>
                    <a:pt x="3626760" y="30993"/>
                  </a:cubicBezTo>
                  <a:cubicBezTo>
                    <a:pt x="3595061" y="32231"/>
                    <a:pt x="3563362" y="32231"/>
                    <a:pt x="3531662" y="33468"/>
                  </a:cubicBezTo>
                  <a:cubicBezTo>
                    <a:pt x="3495208" y="34706"/>
                    <a:pt x="3460339" y="37181"/>
                    <a:pt x="3425470" y="38418"/>
                  </a:cubicBezTo>
                  <a:cubicBezTo>
                    <a:pt x="3389016" y="40893"/>
                    <a:pt x="3354147" y="43368"/>
                    <a:pt x="3317693" y="45843"/>
                  </a:cubicBezTo>
                  <a:cubicBezTo>
                    <a:pt x="3303428" y="47081"/>
                    <a:pt x="3289163" y="47081"/>
                    <a:pt x="3273314" y="48318"/>
                  </a:cubicBezTo>
                  <a:lnTo>
                    <a:pt x="3227350" y="48318"/>
                  </a:lnTo>
                  <a:cubicBezTo>
                    <a:pt x="3175046" y="50793"/>
                    <a:pt x="3124327" y="54506"/>
                    <a:pt x="3072024" y="56981"/>
                  </a:cubicBezTo>
                  <a:cubicBezTo>
                    <a:pt x="3040325" y="58218"/>
                    <a:pt x="3007040" y="59456"/>
                    <a:pt x="2975341" y="61931"/>
                  </a:cubicBezTo>
                  <a:cubicBezTo>
                    <a:pt x="2956322" y="63169"/>
                    <a:pt x="2935717" y="65644"/>
                    <a:pt x="2916698" y="66881"/>
                  </a:cubicBezTo>
                  <a:lnTo>
                    <a:pt x="2788316" y="74306"/>
                  </a:lnTo>
                  <a:cubicBezTo>
                    <a:pt x="2761371" y="75544"/>
                    <a:pt x="2736012" y="80494"/>
                    <a:pt x="2710653" y="81731"/>
                  </a:cubicBezTo>
                  <a:cubicBezTo>
                    <a:pt x="2671029" y="84206"/>
                    <a:pt x="2629820" y="85444"/>
                    <a:pt x="2590196" y="87919"/>
                  </a:cubicBezTo>
                  <a:cubicBezTo>
                    <a:pt x="2580686" y="87919"/>
                    <a:pt x="2569591" y="89156"/>
                    <a:pt x="2560081" y="89156"/>
                  </a:cubicBezTo>
                  <a:cubicBezTo>
                    <a:pt x="2525212" y="91632"/>
                    <a:pt x="2491928" y="94107"/>
                    <a:pt x="2457059" y="96582"/>
                  </a:cubicBezTo>
                  <a:cubicBezTo>
                    <a:pt x="2438039" y="97819"/>
                    <a:pt x="2417435" y="100294"/>
                    <a:pt x="2398416" y="101532"/>
                  </a:cubicBezTo>
                  <a:cubicBezTo>
                    <a:pt x="2374641" y="102769"/>
                    <a:pt x="2350867" y="104007"/>
                    <a:pt x="2328677" y="105244"/>
                  </a:cubicBezTo>
                  <a:cubicBezTo>
                    <a:pt x="2284298" y="108957"/>
                    <a:pt x="2238334" y="112669"/>
                    <a:pt x="2193956" y="116382"/>
                  </a:cubicBezTo>
                  <a:cubicBezTo>
                    <a:pt x="2186031" y="117619"/>
                    <a:pt x="2179691" y="121332"/>
                    <a:pt x="2171766" y="121332"/>
                  </a:cubicBezTo>
                  <a:cubicBezTo>
                    <a:pt x="2135312" y="123807"/>
                    <a:pt x="2098858" y="123807"/>
                    <a:pt x="2063989" y="127520"/>
                  </a:cubicBezTo>
                  <a:cubicBezTo>
                    <a:pt x="2044969" y="129995"/>
                    <a:pt x="2024365" y="123807"/>
                    <a:pt x="2006930" y="136182"/>
                  </a:cubicBezTo>
                  <a:cubicBezTo>
                    <a:pt x="2000590" y="139895"/>
                    <a:pt x="1983156" y="133707"/>
                    <a:pt x="1972061" y="134945"/>
                  </a:cubicBezTo>
                  <a:cubicBezTo>
                    <a:pt x="1927682" y="138657"/>
                    <a:pt x="1883303" y="143607"/>
                    <a:pt x="1840509" y="147320"/>
                  </a:cubicBezTo>
                  <a:cubicBezTo>
                    <a:pt x="1805640" y="151032"/>
                    <a:pt x="1772356" y="153507"/>
                    <a:pt x="1737487" y="157220"/>
                  </a:cubicBezTo>
                  <a:cubicBezTo>
                    <a:pt x="1724807" y="158458"/>
                    <a:pt x="1712128" y="162170"/>
                    <a:pt x="1701033" y="163408"/>
                  </a:cubicBezTo>
                  <a:cubicBezTo>
                    <a:pt x="1669333" y="165883"/>
                    <a:pt x="1637634" y="168358"/>
                    <a:pt x="1607520" y="170833"/>
                  </a:cubicBezTo>
                  <a:cubicBezTo>
                    <a:pt x="1607520" y="175783"/>
                    <a:pt x="1607520" y="178258"/>
                    <a:pt x="1605935" y="180733"/>
                  </a:cubicBezTo>
                  <a:cubicBezTo>
                    <a:pt x="1602765" y="178258"/>
                    <a:pt x="1599595" y="174545"/>
                    <a:pt x="1596425" y="169595"/>
                  </a:cubicBezTo>
                  <a:cubicBezTo>
                    <a:pt x="1590086" y="183208"/>
                    <a:pt x="1577406" y="174545"/>
                    <a:pt x="1567896" y="175783"/>
                  </a:cubicBezTo>
                  <a:cubicBezTo>
                    <a:pt x="1550461" y="178258"/>
                    <a:pt x="1531442" y="181970"/>
                    <a:pt x="1514008" y="183208"/>
                  </a:cubicBezTo>
                  <a:cubicBezTo>
                    <a:pt x="1482308" y="186921"/>
                    <a:pt x="1450609" y="189396"/>
                    <a:pt x="1418910" y="191871"/>
                  </a:cubicBezTo>
                  <a:cubicBezTo>
                    <a:pt x="1391965" y="194346"/>
                    <a:pt x="1365021" y="199296"/>
                    <a:pt x="1338077" y="203008"/>
                  </a:cubicBezTo>
                  <a:cubicBezTo>
                    <a:pt x="1292113" y="209196"/>
                    <a:pt x="1244564" y="212908"/>
                    <a:pt x="1198600" y="219096"/>
                  </a:cubicBezTo>
                  <a:cubicBezTo>
                    <a:pt x="1166901" y="222809"/>
                    <a:pt x="1135202" y="228996"/>
                    <a:pt x="1101918" y="232709"/>
                  </a:cubicBezTo>
                  <a:cubicBezTo>
                    <a:pt x="1068633" y="237659"/>
                    <a:pt x="1033764" y="241371"/>
                    <a:pt x="1000480" y="246321"/>
                  </a:cubicBezTo>
                  <a:cubicBezTo>
                    <a:pt x="976706" y="250034"/>
                    <a:pt x="952931" y="254984"/>
                    <a:pt x="929157" y="258697"/>
                  </a:cubicBezTo>
                  <a:cubicBezTo>
                    <a:pt x="881608" y="264884"/>
                    <a:pt x="832474" y="271072"/>
                    <a:pt x="784926" y="277259"/>
                  </a:cubicBezTo>
                  <a:cubicBezTo>
                    <a:pt x="767491" y="279735"/>
                    <a:pt x="751641" y="284685"/>
                    <a:pt x="734207" y="287160"/>
                  </a:cubicBezTo>
                  <a:cubicBezTo>
                    <a:pt x="704093" y="292110"/>
                    <a:pt x="673978" y="294585"/>
                    <a:pt x="643864" y="299535"/>
                  </a:cubicBezTo>
                  <a:cubicBezTo>
                    <a:pt x="621675" y="303247"/>
                    <a:pt x="601070" y="309435"/>
                    <a:pt x="580466" y="311910"/>
                  </a:cubicBezTo>
                  <a:cubicBezTo>
                    <a:pt x="536087" y="319335"/>
                    <a:pt x="491708" y="324285"/>
                    <a:pt x="447329" y="330473"/>
                  </a:cubicBezTo>
                  <a:cubicBezTo>
                    <a:pt x="428309" y="332948"/>
                    <a:pt x="409290" y="337898"/>
                    <a:pt x="390270" y="341611"/>
                  </a:cubicBezTo>
                  <a:cubicBezTo>
                    <a:pt x="360156" y="347798"/>
                    <a:pt x="328457" y="352748"/>
                    <a:pt x="298343" y="358936"/>
                  </a:cubicBezTo>
                  <a:cubicBezTo>
                    <a:pt x="290418" y="360173"/>
                    <a:pt x="282493" y="363886"/>
                    <a:pt x="272983" y="365123"/>
                  </a:cubicBezTo>
                  <a:cubicBezTo>
                    <a:pt x="263473" y="366361"/>
                    <a:pt x="253964" y="366361"/>
                    <a:pt x="244454" y="367598"/>
                  </a:cubicBezTo>
                  <a:cubicBezTo>
                    <a:pt x="225434" y="371311"/>
                    <a:pt x="206415" y="375024"/>
                    <a:pt x="188980" y="378736"/>
                  </a:cubicBezTo>
                  <a:cubicBezTo>
                    <a:pt x="150941" y="386161"/>
                    <a:pt x="131922" y="388636"/>
                    <a:pt x="114487" y="396061"/>
                  </a:cubicBezTo>
                  <a:cubicBezTo>
                    <a:pt x="98638" y="402249"/>
                    <a:pt x="76448" y="401011"/>
                    <a:pt x="70108" y="420812"/>
                  </a:cubicBezTo>
                  <a:cubicBezTo>
                    <a:pt x="66938" y="426999"/>
                    <a:pt x="59014" y="430712"/>
                    <a:pt x="73278" y="433187"/>
                  </a:cubicBezTo>
                  <a:cubicBezTo>
                    <a:pt x="74863" y="433187"/>
                    <a:pt x="78033" y="436900"/>
                    <a:pt x="76448" y="438137"/>
                  </a:cubicBezTo>
                  <a:cubicBezTo>
                    <a:pt x="73278" y="445562"/>
                    <a:pt x="70108" y="452987"/>
                    <a:pt x="66938" y="462887"/>
                  </a:cubicBezTo>
                  <a:cubicBezTo>
                    <a:pt x="66938" y="462887"/>
                    <a:pt x="70108" y="464125"/>
                    <a:pt x="73278" y="466600"/>
                  </a:cubicBezTo>
                  <a:cubicBezTo>
                    <a:pt x="63768" y="474025"/>
                    <a:pt x="63768" y="501251"/>
                    <a:pt x="70108" y="509913"/>
                  </a:cubicBezTo>
                  <a:cubicBezTo>
                    <a:pt x="73278" y="514863"/>
                    <a:pt x="74863" y="521051"/>
                    <a:pt x="76448" y="527238"/>
                  </a:cubicBezTo>
                  <a:cubicBezTo>
                    <a:pt x="57429" y="530951"/>
                    <a:pt x="79618" y="539614"/>
                    <a:pt x="73278" y="544564"/>
                  </a:cubicBezTo>
                  <a:cubicBezTo>
                    <a:pt x="76448" y="544564"/>
                    <a:pt x="79618" y="544564"/>
                    <a:pt x="84373" y="545801"/>
                  </a:cubicBezTo>
                  <a:cubicBezTo>
                    <a:pt x="81203" y="549514"/>
                    <a:pt x="78033" y="551989"/>
                    <a:pt x="76448" y="553226"/>
                  </a:cubicBezTo>
                  <a:cubicBezTo>
                    <a:pt x="79618" y="555701"/>
                    <a:pt x="84373" y="556939"/>
                    <a:pt x="87543" y="559414"/>
                  </a:cubicBezTo>
                  <a:cubicBezTo>
                    <a:pt x="70108" y="577977"/>
                    <a:pt x="70108" y="586639"/>
                    <a:pt x="90713" y="602727"/>
                  </a:cubicBezTo>
                  <a:cubicBezTo>
                    <a:pt x="92298" y="603965"/>
                    <a:pt x="95468" y="606440"/>
                    <a:pt x="95468" y="607677"/>
                  </a:cubicBezTo>
                  <a:cubicBezTo>
                    <a:pt x="90713" y="621290"/>
                    <a:pt x="92298" y="633665"/>
                    <a:pt x="103392" y="644803"/>
                  </a:cubicBezTo>
                  <a:cubicBezTo>
                    <a:pt x="103392" y="644803"/>
                    <a:pt x="101808" y="648515"/>
                    <a:pt x="98638" y="650990"/>
                  </a:cubicBezTo>
                  <a:cubicBezTo>
                    <a:pt x="103392" y="649753"/>
                    <a:pt x="106562" y="648515"/>
                    <a:pt x="109732" y="648515"/>
                  </a:cubicBezTo>
                  <a:lnTo>
                    <a:pt x="104977" y="670791"/>
                  </a:lnTo>
                  <a:lnTo>
                    <a:pt x="122412" y="670791"/>
                  </a:lnTo>
                  <a:cubicBezTo>
                    <a:pt x="127167" y="675741"/>
                    <a:pt x="131922" y="679453"/>
                    <a:pt x="131922" y="680691"/>
                  </a:cubicBezTo>
                  <a:cubicBezTo>
                    <a:pt x="136677" y="676978"/>
                    <a:pt x="139847" y="675741"/>
                    <a:pt x="141432" y="674503"/>
                  </a:cubicBezTo>
                  <a:cubicBezTo>
                    <a:pt x="149356" y="684403"/>
                    <a:pt x="155696" y="691829"/>
                    <a:pt x="160451" y="699254"/>
                  </a:cubicBezTo>
                  <a:cubicBezTo>
                    <a:pt x="158866" y="707916"/>
                    <a:pt x="155696" y="715341"/>
                    <a:pt x="154111" y="720292"/>
                  </a:cubicBezTo>
                  <a:cubicBezTo>
                    <a:pt x="146186" y="720292"/>
                    <a:pt x="138262" y="719054"/>
                    <a:pt x="133507" y="721529"/>
                  </a:cubicBezTo>
                  <a:cubicBezTo>
                    <a:pt x="128752" y="724004"/>
                    <a:pt x="128752" y="730192"/>
                    <a:pt x="125582" y="733904"/>
                  </a:cubicBezTo>
                  <a:cubicBezTo>
                    <a:pt x="125582" y="735142"/>
                    <a:pt x="136677" y="751230"/>
                    <a:pt x="135092" y="752467"/>
                  </a:cubicBezTo>
                  <a:cubicBezTo>
                    <a:pt x="133507" y="761130"/>
                    <a:pt x="130337" y="769792"/>
                    <a:pt x="128752" y="779692"/>
                  </a:cubicBezTo>
                  <a:cubicBezTo>
                    <a:pt x="135092" y="783405"/>
                    <a:pt x="143016" y="788355"/>
                    <a:pt x="149356" y="792068"/>
                  </a:cubicBezTo>
                  <a:cubicBezTo>
                    <a:pt x="138262" y="797018"/>
                    <a:pt x="130337" y="801968"/>
                    <a:pt x="122412" y="805680"/>
                  </a:cubicBezTo>
                  <a:cubicBezTo>
                    <a:pt x="125582" y="806918"/>
                    <a:pt x="127167" y="808155"/>
                    <a:pt x="130337" y="809393"/>
                  </a:cubicBezTo>
                  <a:cubicBezTo>
                    <a:pt x="131922" y="814343"/>
                    <a:pt x="135092" y="819293"/>
                    <a:pt x="135092" y="824243"/>
                  </a:cubicBezTo>
                  <a:cubicBezTo>
                    <a:pt x="135092" y="829193"/>
                    <a:pt x="130337" y="837856"/>
                    <a:pt x="133507" y="839093"/>
                  </a:cubicBezTo>
                  <a:cubicBezTo>
                    <a:pt x="147771" y="845281"/>
                    <a:pt x="139847" y="863844"/>
                    <a:pt x="158866" y="866319"/>
                  </a:cubicBezTo>
                  <a:cubicBezTo>
                    <a:pt x="160451" y="866319"/>
                    <a:pt x="160451" y="868794"/>
                    <a:pt x="163621" y="871269"/>
                  </a:cubicBezTo>
                  <a:cubicBezTo>
                    <a:pt x="158866" y="871269"/>
                    <a:pt x="155696" y="871269"/>
                    <a:pt x="149356" y="872506"/>
                  </a:cubicBezTo>
                  <a:cubicBezTo>
                    <a:pt x="166791" y="882407"/>
                    <a:pt x="162036" y="891069"/>
                    <a:pt x="155696" y="898494"/>
                  </a:cubicBezTo>
                  <a:cubicBezTo>
                    <a:pt x="149356" y="899732"/>
                    <a:pt x="144601" y="900969"/>
                    <a:pt x="139847" y="902207"/>
                  </a:cubicBezTo>
                  <a:cubicBezTo>
                    <a:pt x="141432" y="904682"/>
                    <a:pt x="141432" y="905920"/>
                    <a:pt x="143016" y="908395"/>
                  </a:cubicBezTo>
                  <a:cubicBezTo>
                    <a:pt x="144601" y="909632"/>
                    <a:pt x="152526" y="925720"/>
                    <a:pt x="152526" y="928195"/>
                  </a:cubicBezTo>
                  <a:cubicBezTo>
                    <a:pt x="149356" y="934382"/>
                    <a:pt x="147771" y="940570"/>
                    <a:pt x="146186" y="946758"/>
                  </a:cubicBezTo>
                  <a:cubicBezTo>
                    <a:pt x="155696" y="946758"/>
                    <a:pt x="163621" y="947995"/>
                    <a:pt x="166791" y="947995"/>
                  </a:cubicBezTo>
                  <a:cubicBezTo>
                    <a:pt x="163621" y="949233"/>
                    <a:pt x="158866" y="951708"/>
                    <a:pt x="155696" y="952945"/>
                  </a:cubicBezTo>
                  <a:cubicBezTo>
                    <a:pt x="157281" y="955420"/>
                    <a:pt x="158866" y="957895"/>
                    <a:pt x="162036" y="959133"/>
                  </a:cubicBezTo>
                  <a:cubicBezTo>
                    <a:pt x="174716" y="957895"/>
                    <a:pt x="187395" y="956658"/>
                    <a:pt x="201660" y="955420"/>
                  </a:cubicBezTo>
                  <a:cubicBezTo>
                    <a:pt x="200075" y="961608"/>
                    <a:pt x="198490" y="966558"/>
                    <a:pt x="195320" y="971508"/>
                  </a:cubicBezTo>
                  <a:cubicBezTo>
                    <a:pt x="203245" y="971508"/>
                    <a:pt x="212755" y="972746"/>
                    <a:pt x="220680" y="972746"/>
                  </a:cubicBezTo>
                  <a:lnTo>
                    <a:pt x="220680" y="978933"/>
                  </a:lnTo>
                  <a:cubicBezTo>
                    <a:pt x="209585" y="980171"/>
                    <a:pt x="198490" y="982646"/>
                    <a:pt x="188980" y="983883"/>
                  </a:cubicBezTo>
                  <a:cubicBezTo>
                    <a:pt x="228604" y="998733"/>
                    <a:pt x="265058" y="985121"/>
                    <a:pt x="307852" y="980171"/>
                  </a:cubicBezTo>
                  <a:cubicBezTo>
                    <a:pt x="315777" y="986358"/>
                    <a:pt x="323702" y="981408"/>
                    <a:pt x="330042" y="971508"/>
                  </a:cubicBezTo>
                  <a:cubicBezTo>
                    <a:pt x="337967" y="980171"/>
                    <a:pt x="344306" y="977696"/>
                    <a:pt x="360156" y="960370"/>
                  </a:cubicBezTo>
                  <a:cubicBezTo>
                    <a:pt x="361741" y="960370"/>
                    <a:pt x="363326" y="961608"/>
                    <a:pt x="364911" y="961608"/>
                  </a:cubicBezTo>
                  <a:cubicBezTo>
                    <a:pt x="363326" y="966558"/>
                    <a:pt x="360156" y="970270"/>
                    <a:pt x="358571" y="975221"/>
                  </a:cubicBezTo>
                  <a:cubicBezTo>
                    <a:pt x="368081" y="972746"/>
                    <a:pt x="376006" y="971508"/>
                    <a:pt x="385515" y="969033"/>
                  </a:cubicBezTo>
                  <a:lnTo>
                    <a:pt x="418800" y="965320"/>
                  </a:lnTo>
                  <a:cubicBezTo>
                    <a:pt x="436234" y="962845"/>
                    <a:pt x="453669" y="961608"/>
                    <a:pt x="469518" y="959133"/>
                  </a:cubicBezTo>
                  <a:cubicBezTo>
                    <a:pt x="475858" y="957895"/>
                    <a:pt x="482198" y="954183"/>
                    <a:pt x="488538" y="952945"/>
                  </a:cubicBezTo>
                  <a:cubicBezTo>
                    <a:pt x="494878" y="951708"/>
                    <a:pt x="504388" y="947995"/>
                    <a:pt x="507557" y="950470"/>
                  </a:cubicBezTo>
                  <a:cubicBezTo>
                    <a:pt x="520237" y="959133"/>
                    <a:pt x="531332" y="969033"/>
                    <a:pt x="544011" y="977696"/>
                  </a:cubicBezTo>
                  <a:cubicBezTo>
                    <a:pt x="545597" y="975221"/>
                    <a:pt x="547181" y="971508"/>
                    <a:pt x="547181" y="971508"/>
                  </a:cubicBezTo>
                  <a:cubicBezTo>
                    <a:pt x="558276" y="973983"/>
                    <a:pt x="566201" y="975221"/>
                    <a:pt x="577296" y="977696"/>
                  </a:cubicBezTo>
                  <a:cubicBezTo>
                    <a:pt x="578881" y="981408"/>
                    <a:pt x="582051" y="986358"/>
                    <a:pt x="582051" y="988833"/>
                  </a:cubicBezTo>
                  <a:cubicBezTo>
                    <a:pt x="599485" y="990071"/>
                    <a:pt x="613750" y="991308"/>
                    <a:pt x="626429" y="992546"/>
                  </a:cubicBezTo>
                  <a:cubicBezTo>
                    <a:pt x="626429" y="993783"/>
                    <a:pt x="628014" y="995021"/>
                    <a:pt x="628014" y="996258"/>
                  </a:cubicBezTo>
                  <a:lnTo>
                    <a:pt x="599485" y="1003684"/>
                  </a:lnTo>
                  <a:cubicBezTo>
                    <a:pt x="597900" y="999971"/>
                    <a:pt x="596315" y="998733"/>
                    <a:pt x="593145" y="992546"/>
                  </a:cubicBezTo>
                  <a:cubicBezTo>
                    <a:pt x="594730" y="1006159"/>
                    <a:pt x="596315" y="1014821"/>
                    <a:pt x="596315" y="1025959"/>
                  </a:cubicBezTo>
                  <a:cubicBezTo>
                    <a:pt x="610580" y="1017296"/>
                    <a:pt x="629599" y="1027196"/>
                    <a:pt x="639109" y="1012346"/>
                  </a:cubicBezTo>
                  <a:cubicBezTo>
                    <a:pt x="639109" y="1011109"/>
                    <a:pt x="645449" y="1011109"/>
                    <a:pt x="647034" y="1012346"/>
                  </a:cubicBezTo>
                  <a:cubicBezTo>
                    <a:pt x="659714" y="1013584"/>
                    <a:pt x="672393" y="1014821"/>
                    <a:pt x="685073" y="1017296"/>
                  </a:cubicBezTo>
                  <a:cubicBezTo>
                    <a:pt x="683488" y="1014821"/>
                    <a:pt x="683488" y="1012346"/>
                    <a:pt x="681903" y="1009871"/>
                  </a:cubicBezTo>
                  <a:cubicBezTo>
                    <a:pt x="689828" y="1011109"/>
                    <a:pt x="696168" y="1012346"/>
                    <a:pt x="700923" y="1013584"/>
                  </a:cubicBezTo>
                  <a:cubicBezTo>
                    <a:pt x="700923" y="1014821"/>
                    <a:pt x="702508" y="1016059"/>
                    <a:pt x="702508" y="1017296"/>
                  </a:cubicBezTo>
                  <a:cubicBezTo>
                    <a:pt x="691413" y="1022246"/>
                    <a:pt x="680318" y="1028434"/>
                    <a:pt x="669223" y="1033384"/>
                  </a:cubicBezTo>
                  <a:cubicBezTo>
                    <a:pt x="651789" y="1042047"/>
                    <a:pt x="635939" y="1053184"/>
                    <a:pt x="618505" y="1056897"/>
                  </a:cubicBezTo>
                  <a:cubicBezTo>
                    <a:pt x="588390" y="1061847"/>
                    <a:pt x="558276" y="1070510"/>
                    <a:pt x="526577" y="1071747"/>
                  </a:cubicBezTo>
                  <a:lnTo>
                    <a:pt x="518652" y="1071747"/>
                  </a:lnTo>
                  <a:cubicBezTo>
                    <a:pt x="485368" y="1076697"/>
                    <a:pt x="453669" y="1081647"/>
                    <a:pt x="420385" y="1086597"/>
                  </a:cubicBezTo>
                  <a:cubicBezTo>
                    <a:pt x="415630" y="1087835"/>
                    <a:pt x="412460" y="1089072"/>
                    <a:pt x="407705" y="1089072"/>
                  </a:cubicBezTo>
                  <a:cubicBezTo>
                    <a:pt x="387100" y="1091547"/>
                    <a:pt x="366496" y="1092785"/>
                    <a:pt x="347476" y="1095260"/>
                  </a:cubicBezTo>
                  <a:cubicBezTo>
                    <a:pt x="326872" y="1098973"/>
                    <a:pt x="304682" y="1101448"/>
                    <a:pt x="284078" y="1107635"/>
                  </a:cubicBezTo>
                  <a:cubicBezTo>
                    <a:pt x="268228" y="1111348"/>
                    <a:pt x="247624" y="1110110"/>
                    <a:pt x="241284" y="1122486"/>
                  </a:cubicBezTo>
                  <a:cubicBezTo>
                    <a:pt x="234944" y="1122486"/>
                    <a:pt x="228604" y="1121248"/>
                    <a:pt x="225434" y="1122486"/>
                  </a:cubicBezTo>
                  <a:cubicBezTo>
                    <a:pt x="201660" y="1129911"/>
                    <a:pt x="177886" y="1137336"/>
                    <a:pt x="155696" y="1145998"/>
                  </a:cubicBezTo>
                  <a:cubicBezTo>
                    <a:pt x="147771" y="1150949"/>
                    <a:pt x="141432" y="1153423"/>
                    <a:pt x="138262" y="1158374"/>
                  </a:cubicBezTo>
                  <a:cubicBezTo>
                    <a:pt x="136677" y="1162086"/>
                    <a:pt x="141432" y="1168274"/>
                    <a:pt x="143016" y="1170749"/>
                  </a:cubicBezTo>
                  <a:cubicBezTo>
                    <a:pt x="139847" y="1171986"/>
                    <a:pt x="133507" y="1173224"/>
                    <a:pt x="133507" y="1174461"/>
                  </a:cubicBezTo>
                  <a:cubicBezTo>
                    <a:pt x="133507" y="1181886"/>
                    <a:pt x="133507" y="1189312"/>
                    <a:pt x="136677" y="1195499"/>
                  </a:cubicBezTo>
                  <a:cubicBezTo>
                    <a:pt x="141432" y="1204162"/>
                    <a:pt x="155696" y="1211587"/>
                    <a:pt x="139847" y="1222725"/>
                  </a:cubicBezTo>
                  <a:cubicBezTo>
                    <a:pt x="136677" y="1223962"/>
                    <a:pt x="139847" y="1230150"/>
                    <a:pt x="139847" y="1235100"/>
                  </a:cubicBezTo>
                  <a:cubicBezTo>
                    <a:pt x="144601" y="1233862"/>
                    <a:pt x="147771" y="1233862"/>
                    <a:pt x="152526" y="1233862"/>
                  </a:cubicBezTo>
                  <a:cubicBezTo>
                    <a:pt x="136677" y="1254900"/>
                    <a:pt x="136677" y="1262325"/>
                    <a:pt x="152526" y="1266038"/>
                  </a:cubicBezTo>
                  <a:cubicBezTo>
                    <a:pt x="152526" y="1273463"/>
                    <a:pt x="149356" y="1280888"/>
                    <a:pt x="152526" y="1285838"/>
                  </a:cubicBezTo>
                  <a:cubicBezTo>
                    <a:pt x="162036" y="1298213"/>
                    <a:pt x="174716" y="1310588"/>
                    <a:pt x="185810" y="1321726"/>
                  </a:cubicBezTo>
                  <a:cubicBezTo>
                    <a:pt x="184225" y="1322964"/>
                    <a:pt x="181056" y="1324201"/>
                    <a:pt x="179471" y="1324201"/>
                  </a:cubicBezTo>
                  <a:cubicBezTo>
                    <a:pt x="185810" y="1330389"/>
                    <a:pt x="192150" y="1336576"/>
                    <a:pt x="196905" y="1340289"/>
                  </a:cubicBezTo>
                  <a:cubicBezTo>
                    <a:pt x="190565" y="1347714"/>
                    <a:pt x="185810" y="1353902"/>
                    <a:pt x="179471" y="1360089"/>
                  </a:cubicBezTo>
                  <a:cubicBezTo>
                    <a:pt x="187395" y="1362564"/>
                    <a:pt x="192150" y="1363802"/>
                    <a:pt x="198490" y="1365039"/>
                  </a:cubicBezTo>
                  <a:cubicBezTo>
                    <a:pt x="187395" y="1367514"/>
                    <a:pt x="177886" y="1369990"/>
                    <a:pt x="163621" y="1374940"/>
                  </a:cubicBezTo>
                  <a:cubicBezTo>
                    <a:pt x="190565" y="1379890"/>
                    <a:pt x="192150" y="1394740"/>
                    <a:pt x="195320" y="1409590"/>
                  </a:cubicBezTo>
                  <a:cubicBezTo>
                    <a:pt x="195320" y="1410828"/>
                    <a:pt x="203245" y="1412065"/>
                    <a:pt x="208000" y="1413303"/>
                  </a:cubicBezTo>
                  <a:cubicBezTo>
                    <a:pt x="208000" y="1415778"/>
                    <a:pt x="204830" y="1419490"/>
                    <a:pt x="206415" y="1421965"/>
                  </a:cubicBezTo>
                  <a:cubicBezTo>
                    <a:pt x="212755" y="1428153"/>
                    <a:pt x="223849" y="1431865"/>
                    <a:pt x="225434" y="1439291"/>
                  </a:cubicBezTo>
                  <a:cubicBezTo>
                    <a:pt x="234944" y="1460328"/>
                    <a:pt x="252379" y="1456616"/>
                    <a:pt x="271398" y="1451666"/>
                  </a:cubicBezTo>
                  <a:lnTo>
                    <a:pt x="280908" y="1462803"/>
                  </a:lnTo>
                  <a:cubicBezTo>
                    <a:pt x="284078" y="1461566"/>
                    <a:pt x="287248" y="1459091"/>
                    <a:pt x="288833" y="1457853"/>
                  </a:cubicBezTo>
                  <a:cubicBezTo>
                    <a:pt x="290418" y="1465278"/>
                    <a:pt x="306267" y="1473941"/>
                    <a:pt x="311022" y="1468991"/>
                  </a:cubicBezTo>
                  <a:cubicBezTo>
                    <a:pt x="322117" y="1456616"/>
                    <a:pt x="334797" y="1464041"/>
                    <a:pt x="347476" y="1465278"/>
                  </a:cubicBezTo>
                  <a:cubicBezTo>
                    <a:pt x="353816" y="1466516"/>
                    <a:pt x="363326" y="1467754"/>
                    <a:pt x="366496" y="1465278"/>
                  </a:cubicBezTo>
                  <a:cubicBezTo>
                    <a:pt x="374421" y="1459091"/>
                    <a:pt x="398195" y="1465278"/>
                    <a:pt x="391855" y="1447953"/>
                  </a:cubicBezTo>
                  <a:cubicBezTo>
                    <a:pt x="390270" y="1444241"/>
                    <a:pt x="383930" y="1440528"/>
                    <a:pt x="377591" y="1436816"/>
                  </a:cubicBezTo>
                  <a:lnTo>
                    <a:pt x="423554" y="1436816"/>
                  </a:lnTo>
                  <a:cubicBezTo>
                    <a:pt x="425139" y="1440528"/>
                    <a:pt x="425139" y="1445478"/>
                    <a:pt x="426724" y="1449191"/>
                  </a:cubicBezTo>
                  <a:cubicBezTo>
                    <a:pt x="418800" y="1450428"/>
                    <a:pt x="410875" y="1451666"/>
                    <a:pt x="402950" y="1454141"/>
                  </a:cubicBezTo>
                  <a:cubicBezTo>
                    <a:pt x="402950" y="1455378"/>
                    <a:pt x="404535" y="1456616"/>
                    <a:pt x="404535" y="1459091"/>
                  </a:cubicBezTo>
                  <a:cubicBezTo>
                    <a:pt x="407705" y="1459091"/>
                    <a:pt x="412460" y="1457853"/>
                    <a:pt x="415630" y="1457853"/>
                  </a:cubicBezTo>
                  <a:cubicBezTo>
                    <a:pt x="428309" y="1461566"/>
                    <a:pt x="445744" y="1451666"/>
                    <a:pt x="456839" y="1464041"/>
                  </a:cubicBezTo>
                  <a:cubicBezTo>
                    <a:pt x="477443" y="1486316"/>
                    <a:pt x="513897" y="1492504"/>
                    <a:pt x="547181" y="1480129"/>
                  </a:cubicBezTo>
                  <a:cubicBezTo>
                    <a:pt x="550351" y="1478891"/>
                    <a:pt x="556691" y="1482604"/>
                    <a:pt x="561446" y="1483841"/>
                  </a:cubicBezTo>
                  <a:cubicBezTo>
                    <a:pt x="563031" y="1483841"/>
                    <a:pt x="563031" y="1483841"/>
                    <a:pt x="564616" y="1485079"/>
                  </a:cubicBezTo>
                  <a:cubicBezTo>
                    <a:pt x="566201" y="1482604"/>
                    <a:pt x="566201" y="1480129"/>
                    <a:pt x="566201" y="1481366"/>
                  </a:cubicBezTo>
                  <a:cubicBezTo>
                    <a:pt x="577296" y="1481366"/>
                    <a:pt x="588390" y="1483841"/>
                    <a:pt x="599485" y="1482604"/>
                  </a:cubicBezTo>
                  <a:cubicBezTo>
                    <a:pt x="616920" y="1481366"/>
                    <a:pt x="634354" y="1476416"/>
                    <a:pt x="651789" y="1475179"/>
                  </a:cubicBezTo>
                  <a:cubicBezTo>
                    <a:pt x="678733" y="1472704"/>
                    <a:pt x="705677" y="1472704"/>
                    <a:pt x="732622" y="1467754"/>
                  </a:cubicBezTo>
                  <a:cubicBezTo>
                    <a:pt x="743717" y="1465278"/>
                    <a:pt x="751641" y="1466516"/>
                    <a:pt x="759566" y="1468991"/>
                  </a:cubicBezTo>
                  <a:cubicBezTo>
                    <a:pt x="710432" y="1485079"/>
                    <a:pt x="661299" y="1501167"/>
                    <a:pt x="612165" y="1516017"/>
                  </a:cubicBezTo>
                  <a:cubicBezTo>
                    <a:pt x="612165" y="1517254"/>
                    <a:pt x="613750" y="1518492"/>
                    <a:pt x="613750" y="1519729"/>
                  </a:cubicBezTo>
                  <a:cubicBezTo>
                    <a:pt x="616920" y="1519729"/>
                    <a:pt x="620090" y="1520967"/>
                    <a:pt x="626429" y="1522204"/>
                  </a:cubicBezTo>
                  <a:cubicBezTo>
                    <a:pt x="615335" y="1525917"/>
                    <a:pt x="610580" y="1527154"/>
                    <a:pt x="602655" y="1529630"/>
                  </a:cubicBezTo>
                  <a:cubicBezTo>
                    <a:pt x="616920" y="1537055"/>
                    <a:pt x="597900" y="1545717"/>
                    <a:pt x="605825" y="1555617"/>
                  </a:cubicBezTo>
                  <a:cubicBezTo>
                    <a:pt x="612165" y="1565518"/>
                    <a:pt x="607410" y="1580368"/>
                    <a:pt x="635939" y="1576655"/>
                  </a:cubicBezTo>
                  <a:cubicBezTo>
                    <a:pt x="607410" y="1587793"/>
                    <a:pt x="605825" y="1603881"/>
                    <a:pt x="624845" y="1621206"/>
                  </a:cubicBezTo>
                  <a:cubicBezTo>
                    <a:pt x="628014" y="1623681"/>
                    <a:pt x="629599" y="1628631"/>
                    <a:pt x="628014" y="1631106"/>
                  </a:cubicBezTo>
                  <a:cubicBezTo>
                    <a:pt x="624845" y="1639769"/>
                    <a:pt x="620090" y="1647194"/>
                    <a:pt x="616920" y="1653382"/>
                  </a:cubicBezTo>
                  <a:cubicBezTo>
                    <a:pt x="605825" y="1653382"/>
                    <a:pt x="599485" y="1652144"/>
                    <a:pt x="593145" y="1652144"/>
                  </a:cubicBezTo>
                  <a:cubicBezTo>
                    <a:pt x="577296" y="1653382"/>
                    <a:pt x="561446" y="1655856"/>
                    <a:pt x="545597" y="1658331"/>
                  </a:cubicBezTo>
                  <a:cubicBezTo>
                    <a:pt x="494878" y="1665757"/>
                    <a:pt x="442574" y="1673182"/>
                    <a:pt x="391855" y="1680607"/>
                  </a:cubicBezTo>
                  <a:cubicBezTo>
                    <a:pt x="349061" y="1686794"/>
                    <a:pt x="307852" y="1699170"/>
                    <a:pt x="265058" y="1701645"/>
                  </a:cubicBezTo>
                  <a:cubicBezTo>
                    <a:pt x="234944" y="1702882"/>
                    <a:pt x="208000" y="1715257"/>
                    <a:pt x="179471" y="1716495"/>
                  </a:cubicBezTo>
                  <a:cubicBezTo>
                    <a:pt x="160451" y="1717733"/>
                    <a:pt x="141432" y="1723920"/>
                    <a:pt x="123997" y="1730108"/>
                  </a:cubicBezTo>
                  <a:cubicBezTo>
                    <a:pt x="114487" y="1732583"/>
                    <a:pt x="106562" y="1738770"/>
                    <a:pt x="98638" y="1742483"/>
                  </a:cubicBezTo>
                  <a:cubicBezTo>
                    <a:pt x="97053" y="1742483"/>
                    <a:pt x="92298" y="1741245"/>
                    <a:pt x="90713" y="1742483"/>
                  </a:cubicBezTo>
                  <a:cubicBezTo>
                    <a:pt x="78033" y="1747433"/>
                    <a:pt x="66938" y="1752383"/>
                    <a:pt x="54259" y="1756096"/>
                  </a:cubicBezTo>
                  <a:cubicBezTo>
                    <a:pt x="44749" y="1759808"/>
                    <a:pt x="36824" y="1763521"/>
                    <a:pt x="27314" y="1767233"/>
                  </a:cubicBezTo>
                  <a:cubicBezTo>
                    <a:pt x="27314" y="1768471"/>
                    <a:pt x="28899" y="1769708"/>
                    <a:pt x="28899" y="1770946"/>
                  </a:cubicBezTo>
                  <a:cubicBezTo>
                    <a:pt x="25729" y="1770946"/>
                    <a:pt x="20975" y="1769708"/>
                    <a:pt x="16220" y="1768471"/>
                  </a:cubicBezTo>
                  <a:cubicBezTo>
                    <a:pt x="17805" y="1775896"/>
                    <a:pt x="19390" y="1780846"/>
                    <a:pt x="20975" y="1787034"/>
                  </a:cubicBezTo>
                  <a:cubicBezTo>
                    <a:pt x="19390" y="1787034"/>
                    <a:pt x="19390" y="1787034"/>
                    <a:pt x="17805" y="1788271"/>
                  </a:cubicBezTo>
                  <a:cubicBezTo>
                    <a:pt x="16220" y="1785796"/>
                    <a:pt x="14635" y="1783321"/>
                    <a:pt x="13050" y="1782083"/>
                  </a:cubicBezTo>
                  <a:cubicBezTo>
                    <a:pt x="45" y="1794459"/>
                    <a:pt x="-7575" y="1805597"/>
                    <a:pt x="11465" y="1813021"/>
                  </a:cubicBezTo>
                  <a:cubicBezTo>
                    <a:pt x="9880" y="1819209"/>
                    <a:pt x="9880" y="1824159"/>
                    <a:pt x="9880" y="1827872"/>
                  </a:cubicBezTo>
                  <a:lnTo>
                    <a:pt x="14635" y="1853860"/>
                  </a:lnTo>
                  <a:cubicBezTo>
                    <a:pt x="16220" y="1864997"/>
                    <a:pt x="13050" y="1876135"/>
                    <a:pt x="30484" y="1879848"/>
                  </a:cubicBezTo>
                  <a:cubicBezTo>
                    <a:pt x="25729" y="1886035"/>
                    <a:pt x="25729" y="1914498"/>
                    <a:pt x="32069" y="1915736"/>
                  </a:cubicBezTo>
                  <a:cubicBezTo>
                    <a:pt x="43164" y="1919448"/>
                    <a:pt x="46334" y="1930586"/>
                    <a:pt x="55844" y="1935536"/>
                  </a:cubicBezTo>
                  <a:cubicBezTo>
                    <a:pt x="57429" y="1936773"/>
                    <a:pt x="59014" y="1939248"/>
                    <a:pt x="59014" y="1939248"/>
                  </a:cubicBezTo>
                  <a:cubicBezTo>
                    <a:pt x="46334" y="1950386"/>
                    <a:pt x="65353" y="1945436"/>
                    <a:pt x="68523" y="1950386"/>
                  </a:cubicBezTo>
                  <a:cubicBezTo>
                    <a:pt x="65353" y="1956574"/>
                    <a:pt x="59014" y="1962762"/>
                    <a:pt x="57429" y="1970186"/>
                  </a:cubicBezTo>
                  <a:cubicBezTo>
                    <a:pt x="55844" y="1977612"/>
                    <a:pt x="57429" y="1983799"/>
                    <a:pt x="71693" y="1980087"/>
                  </a:cubicBezTo>
                  <a:cubicBezTo>
                    <a:pt x="70108" y="1991224"/>
                    <a:pt x="68523" y="2001125"/>
                    <a:pt x="66938" y="2012262"/>
                  </a:cubicBezTo>
                  <a:cubicBezTo>
                    <a:pt x="68523" y="2012262"/>
                    <a:pt x="70108" y="2011025"/>
                    <a:pt x="70108" y="2011025"/>
                  </a:cubicBezTo>
                  <a:cubicBezTo>
                    <a:pt x="74863" y="2019687"/>
                    <a:pt x="78033" y="2027112"/>
                    <a:pt x="82788" y="2034538"/>
                  </a:cubicBezTo>
                  <a:cubicBezTo>
                    <a:pt x="90713" y="2034538"/>
                    <a:pt x="98638" y="2035775"/>
                    <a:pt x="108147" y="2037013"/>
                  </a:cubicBezTo>
                  <a:lnTo>
                    <a:pt x="108147" y="2040725"/>
                  </a:lnTo>
                  <a:cubicBezTo>
                    <a:pt x="103392" y="2041963"/>
                    <a:pt x="98638" y="2043200"/>
                    <a:pt x="93883" y="2044438"/>
                  </a:cubicBezTo>
                  <a:cubicBezTo>
                    <a:pt x="95468" y="2045675"/>
                    <a:pt x="98638" y="2045675"/>
                    <a:pt x="98638" y="2045675"/>
                  </a:cubicBezTo>
                  <a:cubicBezTo>
                    <a:pt x="100223" y="2064238"/>
                    <a:pt x="120827" y="2061763"/>
                    <a:pt x="135092" y="2066713"/>
                  </a:cubicBezTo>
                  <a:cubicBezTo>
                    <a:pt x="141432" y="2069188"/>
                    <a:pt x="149356" y="2070426"/>
                    <a:pt x="154111" y="2069188"/>
                  </a:cubicBezTo>
                  <a:cubicBezTo>
                    <a:pt x="163621" y="2065476"/>
                    <a:pt x="169961" y="2066713"/>
                    <a:pt x="169961" y="2074138"/>
                  </a:cubicBezTo>
                  <a:cubicBezTo>
                    <a:pt x="169961" y="2077851"/>
                    <a:pt x="166791" y="2082801"/>
                    <a:pt x="165206" y="2085276"/>
                  </a:cubicBezTo>
                  <a:cubicBezTo>
                    <a:pt x="176301" y="2085276"/>
                    <a:pt x="193735" y="2088988"/>
                    <a:pt x="203245" y="2084038"/>
                  </a:cubicBezTo>
                  <a:cubicBezTo>
                    <a:pt x="225434" y="2072901"/>
                    <a:pt x="246039" y="2082801"/>
                    <a:pt x="266643" y="2079088"/>
                  </a:cubicBezTo>
                  <a:cubicBezTo>
                    <a:pt x="277738" y="2076613"/>
                    <a:pt x="287248" y="2076613"/>
                    <a:pt x="303098" y="2074138"/>
                  </a:cubicBezTo>
                  <a:cubicBezTo>
                    <a:pt x="311022" y="2079088"/>
                    <a:pt x="318947" y="2077851"/>
                    <a:pt x="320532" y="2071663"/>
                  </a:cubicBezTo>
                  <a:cubicBezTo>
                    <a:pt x="333212" y="2071663"/>
                    <a:pt x="344306" y="2071663"/>
                    <a:pt x="355401" y="2070426"/>
                  </a:cubicBezTo>
                  <a:cubicBezTo>
                    <a:pt x="372836" y="2067951"/>
                    <a:pt x="388685" y="2064238"/>
                    <a:pt x="406120" y="2063000"/>
                  </a:cubicBezTo>
                  <a:cubicBezTo>
                    <a:pt x="417215" y="2061763"/>
                    <a:pt x="429894" y="2064238"/>
                    <a:pt x="442574" y="2063000"/>
                  </a:cubicBezTo>
                  <a:cubicBezTo>
                    <a:pt x="448914" y="2061763"/>
                    <a:pt x="453669" y="2054338"/>
                    <a:pt x="460009" y="2050625"/>
                  </a:cubicBezTo>
                  <a:cubicBezTo>
                    <a:pt x="466348" y="2063000"/>
                    <a:pt x="479028" y="2064238"/>
                    <a:pt x="499633" y="2055575"/>
                  </a:cubicBezTo>
                  <a:cubicBezTo>
                    <a:pt x="491708" y="2050625"/>
                    <a:pt x="482198" y="2046913"/>
                    <a:pt x="474273" y="2043200"/>
                  </a:cubicBezTo>
                  <a:cubicBezTo>
                    <a:pt x="482198" y="2040725"/>
                    <a:pt x="488538" y="2037013"/>
                    <a:pt x="494878" y="2035775"/>
                  </a:cubicBezTo>
                  <a:cubicBezTo>
                    <a:pt x="501218" y="2035775"/>
                    <a:pt x="505972" y="2037013"/>
                    <a:pt x="510727" y="2037013"/>
                  </a:cubicBezTo>
                  <a:cubicBezTo>
                    <a:pt x="515482" y="2037013"/>
                    <a:pt x="520237" y="2037013"/>
                    <a:pt x="524992" y="2035775"/>
                  </a:cubicBezTo>
                  <a:cubicBezTo>
                    <a:pt x="529747" y="2034538"/>
                    <a:pt x="532917" y="2033300"/>
                    <a:pt x="536087" y="2030825"/>
                  </a:cubicBezTo>
                  <a:cubicBezTo>
                    <a:pt x="536087" y="2034538"/>
                    <a:pt x="537672" y="2039488"/>
                    <a:pt x="537672" y="2043200"/>
                  </a:cubicBezTo>
                  <a:cubicBezTo>
                    <a:pt x="537672" y="2046913"/>
                    <a:pt x="534502" y="2050625"/>
                    <a:pt x="532917" y="2054338"/>
                  </a:cubicBezTo>
                  <a:cubicBezTo>
                    <a:pt x="537672" y="2054338"/>
                    <a:pt x="542427" y="2054338"/>
                    <a:pt x="548766" y="2053100"/>
                  </a:cubicBezTo>
                  <a:cubicBezTo>
                    <a:pt x="555106" y="2060525"/>
                    <a:pt x="537672" y="2076613"/>
                    <a:pt x="561446" y="2077851"/>
                  </a:cubicBezTo>
                  <a:cubicBezTo>
                    <a:pt x="559861" y="2082801"/>
                    <a:pt x="558276" y="2086513"/>
                    <a:pt x="556691" y="2091463"/>
                  </a:cubicBezTo>
                  <a:cubicBezTo>
                    <a:pt x="566201" y="2091463"/>
                    <a:pt x="575711" y="2092701"/>
                    <a:pt x="589975" y="2093938"/>
                  </a:cubicBezTo>
                  <a:cubicBezTo>
                    <a:pt x="583636" y="2100126"/>
                    <a:pt x="578881" y="2105076"/>
                    <a:pt x="572541" y="2110026"/>
                  </a:cubicBezTo>
                  <a:cubicBezTo>
                    <a:pt x="577296" y="2108789"/>
                    <a:pt x="582051" y="2108789"/>
                    <a:pt x="591560" y="2107551"/>
                  </a:cubicBezTo>
                  <a:cubicBezTo>
                    <a:pt x="570956" y="2122401"/>
                    <a:pt x="593145" y="2123639"/>
                    <a:pt x="601070" y="2132302"/>
                  </a:cubicBezTo>
                  <a:cubicBezTo>
                    <a:pt x="605825" y="2122401"/>
                    <a:pt x="608995" y="2116214"/>
                    <a:pt x="610580" y="2111264"/>
                  </a:cubicBezTo>
                  <a:cubicBezTo>
                    <a:pt x="618505" y="2117451"/>
                    <a:pt x="628014" y="2124876"/>
                    <a:pt x="637524" y="2133539"/>
                  </a:cubicBezTo>
                  <a:cubicBezTo>
                    <a:pt x="639109" y="2133539"/>
                    <a:pt x="642279" y="2131064"/>
                    <a:pt x="643864" y="2132302"/>
                  </a:cubicBezTo>
                  <a:cubicBezTo>
                    <a:pt x="661299" y="2138489"/>
                    <a:pt x="669223" y="2132302"/>
                    <a:pt x="675563" y="2119926"/>
                  </a:cubicBezTo>
                  <a:cubicBezTo>
                    <a:pt x="677148" y="2117451"/>
                    <a:pt x="685073" y="2116214"/>
                    <a:pt x="686658" y="2114976"/>
                  </a:cubicBezTo>
                  <a:cubicBezTo>
                    <a:pt x="683488" y="2122401"/>
                    <a:pt x="678733" y="2129827"/>
                    <a:pt x="673978" y="2138489"/>
                  </a:cubicBezTo>
                  <a:cubicBezTo>
                    <a:pt x="654959" y="2140964"/>
                    <a:pt x="632769" y="2144677"/>
                    <a:pt x="610580" y="2148389"/>
                  </a:cubicBezTo>
                  <a:cubicBezTo>
                    <a:pt x="589975" y="2152102"/>
                    <a:pt x="569371" y="2158290"/>
                    <a:pt x="547181" y="2160765"/>
                  </a:cubicBezTo>
                  <a:cubicBezTo>
                    <a:pt x="517067" y="2164477"/>
                    <a:pt x="486953" y="2166952"/>
                    <a:pt x="455254" y="2170665"/>
                  </a:cubicBezTo>
                  <a:cubicBezTo>
                    <a:pt x="418800" y="2175615"/>
                    <a:pt x="382346" y="2180565"/>
                    <a:pt x="345891" y="2186752"/>
                  </a:cubicBezTo>
                  <a:cubicBezTo>
                    <a:pt x="315777" y="2191703"/>
                    <a:pt x="287248" y="2199128"/>
                    <a:pt x="257134" y="2204078"/>
                  </a:cubicBezTo>
                  <a:cubicBezTo>
                    <a:pt x="236529" y="2207790"/>
                    <a:pt x="215925" y="2209028"/>
                    <a:pt x="196905" y="2215215"/>
                  </a:cubicBezTo>
                  <a:cubicBezTo>
                    <a:pt x="177886" y="2221403"/>
                    <a:pt x="150941" y="2220166"/>
                    <a:pt x="144601" y="2241203"/>
                  </a:cubicBezTo>
                  <a:cubicBezTo>
                    <a:pt x="133507" y="2236253"/>
                    <a:pt x="125582" y="2238728"/>
                    <a:pt x="123997" y="2247391"/>
                  </a:cubicBezTo>
                  <a:cubicBezTo>
                    <a:pt x="123997" y="2249866"/>
                    <a:pt x="122412" y="2252341"/>
                    <a:pt x="119242" y="2252341"/>
                  </a:cubicBezTo>
                  <a:cubicBezTo>
                    <a:pt x="101808" y="2256054"/>
                    <a:pt x="106562" y="2263479"/>
                    <a:pt x="114487" y="2270904"/>
                  </a:cubicBezTo>
                  <a:cubicBezTo>
                    <a:pt x="123997" y="2279566"/>
                    <a:pt x="123997" y="2288229"/>
                    <a:pt x="122412" y="2298129"/>
                  </a:cubicBezTo>
                  <a:cubicBezTo>
                    <a:pt x="119242" y="2311742"/>
                    <a:pt x="116072" y="2326592"/>
                    <a:pt x="112902" y="2340205"/>
                  </a:cubicBezTo>
                  <a:cubicBezTo>
                    <a:pt x="112902" y="2343918"/>
                    <a:pt x="117657" y="2347630"/>
                    <a:pt x="120827" y="2351343"/>
                  </a:cubicBezTo>
                  <a:lnTo>
                    <a:pt x="125582" y="2358768"/>
                  </a:lnTo>
                  <a:lnTo>
                    <a:pt x="125582" y="2379806"/>
                  </a:lnTo>
                  <a:cubicBezTo>
                    <a:pt x="131922" y="2379806"/>
                    <a:pt x="139847" y="2378568"/>
                    <a:pt x="147771" y="2378568"/>
                  </a:cubicBezTo>
                  <a:cubicBezTo>
                    <a:pt x="147771" y="2378568"/>
                    <a:pt x="147771" y="2379806"/>
                    <a:pt x="149356" y="2379806"/>
                  </a:cubicBezTo>
                  <a:cubicBezTo>
                    <a:pt x="144601" y="2381043"/>
                    <a:pt x="141432" y="2382281"/>
                    <a:pt x="136677" y="2384756"/>
                  </a:cubicBezTo>
                  <a:cubicBezTo>
                    <a:pt x="146186" y="2393418"/>
                    <a:pt x="128752" y="2415694"/>
                    <a:pt x="166791" y="2410744"/>
                  </a:cubicBezTo>
                  <a:cubicBezTo>
                    <a:pt x="155696" y="2418169"/>
                    <a:pt x="149356" y="2423119"/>
                    <a:pt x="144601" y="2425594"/>
                  </a:cubicBezTo>
                  <a:cubicBezTo>
                    <a:pt x="147771" y="2431781"/>
                    <a:pt x="150941" y="2435494"/>
                    <a:pt x="152526" y="2439207"/>
                  </a:cubicBezTo>
                  <a:cubicBezTo>
                    <a:pt x="146186" y="2442919"/>
                    <a:pt x="141432" y="2446632"/>
                    <a:pt x="136677" y="2449107"/>
                  </a:cubicBezTo>
                  <a:cubicBezTo>
                    <a:pt x="143016" y="2454057"/>
                    <a:pt x="149356" y="2457769"/>
                    <a:pt x="152526" y="2461482"/>
                  </a:cubicBezTo>
                  <a:cubicBezTo>
                    <a:pt x="158866" y="2456532"/>
                    <a:pt x="165206" y="2451582"/>
                    <a:pt x="171546" y="2451582"/>
                  </a:cubicBezTo>
                  <a:cubicBezTo>
                    <a:pt x="177886" y="2451582"/>
                    <a:pt x="185810" y="2460244"/>
                    <a:pt x="193735" y="2465194"/>
                  </a:cubicBezTo>
                  <a:cubicBezTo>
                    <a:pt x="193735" y="2466432"/>
                    <a:pt x="188980" y="2467669"/>
                    <a:pt x="187395" y="2467669"/>
                  </a:cubicBezTo>
                  <a:cubicBezTo>
                    <a:pt x="176301" y="2457769"/>
                    <a:pt x="165206" y="2456532"/>
                    <a:pt x="154111" y="2467669"/>
                  </a:cubicBezTo>
                  <a:cubicBezTo>
                    <a:pt x="154111" y="2467669"/>
                    <a:pt x="152526" y="2467669"/>
                    <a:pt x="152526" y="2466432"/>
                  </a:cubicBezTo>
                  <a:cubicBezTo>
                    <a:pt x="152526" y="2465194"/>
                    <a:pt x="152526" y="2465194"/>
                    <a:pt x="150941" y="2463957"/>
                  </a:cubicBezTo>
                  <a:cubicBezTo>
                    <a:pt x="144601" y="2468907"/>
                    <a:pt x="146186" y="2472620"/>
                    <a:pt x="154111" y="2476332"/>
                  </a:cubicBezTo>
                  <a:cubicBezTo>
                    <a:pt x="165206" y="2481282"/>
                    <a:pt x="163621" y="2484995"/>
                    <a:pt x="157281" y="2491182"/>
                  </a:cubicBezTo>
                  <a:cubicBezTo>
                    <a:pt x="160451" y="2492420"/>
                    <a:pt x="165206" y="2494895"/>
                    <a:pt x="165206" y="2496132"/>
                  </a:cubicBezTo>
                  <a:cubicBezTo>
                    <a:pt x="165206" y="2502320"/>
                    <a:pt x="181056" y="2506033"/>
                    <a:pt x="168376" y="2513458"/>
                  </a:cubicBezTo>
                  <a:cubicBezTo>
                    <a:pt x="174716" y="2519645"/>
                    <a:pt x="177886" y="2525833"/>
                    <a:pt x="192150" y="2528308"/>
                  </a:cubicBezTo>
                  <a:cubicBezTo>
                    <a:pt x="204830" y="2530783"/>
                    <a:pt x="208000" y="2525833"/>
                    <a:pt x="215925" y="2524595"/>
                  </a:cubicBezTo>
                  <a:cubicBezTo>
                    <a:pt x="223849" y="2523358"/>
                    <a:pt x="233359" y="2527070"/>
                    <a:pt x="241284" y="2528308"/>
                  </a:cubicBezTo>
                  <a:cubicBezTo>
                    <a:pt x="244454" y="2528308"/>
                    <a:pt x="247624" y="2524595"/>
                    <a:pt x="247624" y="2523358"/>
                  </a:cubicBezTo>
                  <a:cubicBezTo>
                    <a:pt x="258719" y="2524595"/>
                    <a:pt x="269813" y="2527070"/>
                    <a:pt x="279323" y="2525833"/>
                  </a:cubicBezTo>
                  <a:cubicBezTo>
                    <a:pt x="293588" y="2524595"/>
                    <a:pt x="301513" y="2528308"/>
                    <a:pt x="303098" y="2538208"/>
                  </a:cubicBezTo>
                  <a:cubicBezTo>
                    <a:pt x="304682" y="2549346"/>
                    <a:pt x="312607" y="2550583"/>
                    <a:pt x="323702" y="2549346"/>
                  </a:cubicBezTo>
                  <a:cubicBezTo>
                    <a:pt x="333212" y="2548108"/>
                    <a:pt x="341137" y="2545633"/>
                    <a:pt x="350646" y="2544396"/>
                  </a:cubicBezTo>
                  <a:cubicBezTo>
                    <a:pt x="345891" y="2540683"/>
                    <a:pt x="339552" y="2536970"/>
                    <a:pt x="331627" y="2532021"/>
                  </a:cubicBezTo>
                  <a:cubicBezTo>
                    <a:pt x="339552" y="2530783"/>
                    <a:pt x="347476" y="2528308"/>
                    <a:pt x="353816" y="2528308"/>
                  </a:cubicBezTo>
                  <a:cubicBezTo>
                    <a:pt x="366496" y="2527070"/>
                    <a:pt x="377591" y="2525833"/>
                    <a:pt x="390270" y="2525833"/>
                  </a:cubicBezTo>
                  <a:cubicBezTo>
                    <a:pt x="395025" y="2525833"/>
                    <a:pt x="399780" y="2528308"/>
                    <a:pt x="404535" y="2532021"/>
                  </a:cubicBezTo>
                  <a:cubicBezTo>
                    <a:pt x="383930" y="2532021"/>
                    <a:pt x="364911" y="2532021"/>
                    <a:pt x="350646" y="2544396"/>
                  </a:cubicBezTo>
                  <a:cubicBezTo>
                    <a:pt x="355401" y="2545633"/>
                    <a:pt x="361741" y="2546871"/>
                    <a:pt x="366496" y="2546871"/>
                  </a:cubicBezTo>
                  <a:cubicBezTo>
                    <a:pt x="393440" y="2545633"/>
                    <a:pt x="421970" y="2544396"/>
                    <a:pt x="448914" y="2543158"/>
                  </a:cubicBezTo>
                  <a:cubicBezTo>
                    <a:pt x="475858" y="2541921"/>
                    <a:pt x="501218" y="2539446"/>
                    <a:pt x="529747" y="2538208"/>
                  </a:cubicBezTo>
                  <a:cubicBezTo>
                    <a:pt x="537672" y="2564196"/>
                    <a:pt x="545597" y="2588946"/>
                    <a:pt x="551936" y="2613697"/>
                  </a:cubicBezTo>
                  <a:cubicBezTo>
                    <a:pt x="548766" y="2614934"/>
                    <a:pt x="545597" y="2616172"/>
                    <a:pt x="542427" y="2616172"/>
                  </a:cubicBezTo>
                  <a:cubicBezTo>
                    <a:pt x="547181" y="2621122"/>
                    <a:pt x="553521" y="2626072"/>
                    <a:pt x="555106" y="2631022"/>
                  </a:cubicBezTo>
                  <a:cubicBezTo>
                    <a:pt x="556691" y="2638447"/>
                    <a:pt x="555106" y="2645872"/>
                    <a:pt x="555106" y="2650822"/>
                  </a:cubicBezTo>
                  <a:cubicBezTo>
                    <a:pt x="566201" y="2653298"/>
                    <a:pt x="572541" y="2654535"/>
                    <a:pt x="580466" y="2655773"/>
                  </a:cubicBezTo>
                  <a:cubicBezTo>
                    <a:pt x="578881" y="2655773"/>
                    <a:pt x="577296" y="2657010"/>
                    <a:pt x="574126" y="2657010"/>
                  </a:cubicBezTo>
                  <a:cubicBezTo>
                    <a:pt x="575711" y="2665673"/>
                    <a:pt x="578881" y="2675573"/>
                    <a:pt x="580466" y="2687948"/>
                  </a:cubicBezTo>
                  <a:lnTo>
                    <a:pt x="605825" y="2687948"/>
                  </a:lnTo>
                  <a:cubicBezTo>
                    <a:pt x="610580" y="2687948"/>
                    <a:pt x="615335" y="2690423"/>
                    <a:pt x="616920" y="2691660"/>
                  </a:cubicBezTo>
                  <a:cubicBezTo>
                    <a:pt x="623260" y="2706511"/>
                    <a:pt x="637524" y="2711461"/>
                    <a:pt x="656544" y="2707748"/>
                  </a:cubicBezTo>
                  <a:cubicBezTo>
                    <a:pt x="664469" y="2706511"/>
                    <a:pt x="673978" y="2706511"/>
                    <a:pt x="681903" y="2706511"/>
                  </a:cubicBezTo>
                  <a:lnTo>
                    <a:pt x="700923" y="2706511"/>
                  </a:lnTo>
                  <a:cubicBezTo>
                    <a:pt x="707262" y="2706511"/>
                    <a:pt x="713602" y="2705273"/>
                    <a:pt x="719942" y="2704036"/>
                  </a:cubicBezTo>
                  <a:cubicBezTo>
                    <a:pt x="721527" y="2700323"/>
                    <a:pt x="721527" y="2696611"/>
                    <a:pt x="723112" y="2691660"/>
                  </a:cubicBezTo>
                  <a:cubicBezTo>
                    <a:pt x="727867" y="2691660"/>
                    <a:pt x="731037" y="2690423"/>
                    <a:pt x="735792" y="2690423"/>
                  </a:cubicBezTo>
                  <a:cubicBezTo>
                    <a:pt x="765906" y="2687948"/>
                    <a:pt x="797605" y="2684236"/>
                    <a:pt x="829304" y="2681760"/>
                  </a:cubicBezTo>
                  <a:cubicBezTo>
                    <a:pt x="829304" y="2681760"/>
                    <a:pt x="830889" y="2684236"/>
                    <a:pt x="832474" y="2687948"/>
                  </a:cubicBezTo>
                  <a:cubicBezTo>
                    <a:pt x="827719" y="2689186"/>
                    <a:pt x="824549" y="2690423"/>
                    <a:pt x="821380" y="2691660"/>
                  </a:cubicBezTo>
                  <a:cubicBezTo>
                    <a:pt x="834059" y="2701561"/>
                    <a:pt x="851494" y="2702798"/>
                    <a:pt x="862589" y="2695373"/>
                  </a:cubicBezTo>
                  <a:cubicBezTo>
                    <a:pt x="856249" y="2691660"/>
                    <a:pt x="851494" y="2689186"/>
                    <a:pt x="843569" y="2685473"/>
                  </a:cubicBezTo>
                  <a:lnTo>
                    <a:pt x="848324" y="2681760"/>
                  </a:lnTo>
                  <a:lnTo>
                    <a:pt x="861004" y="2681760"/>
                  </a:lnTo>
                  <a:lnTo>
                    <a:pt x="861004" y="2680523"/>
                  </a:lnTo>
                  <a:cubicBezTo>
                    <a:pt x="867343" y="2681760"/>
                    <a:pt x="872098" y="2684236"/>
                    <a:pt x="878438" y="2680523"/>
                  </a:cubicBezTo>
                  <a:lnTo>
                    <a:pt x="884778" y="2680523"/>
                  </a:lnTo>
                  <a:lnTo>
                    <a:pt x="940252" y="2682998"/>
                  </a:lnTo>
                  <a:cubicBezTo>
                    <a:pt x="946592" y="2682998"/>
                    <a:pt x="949761" y="2681760"/>
                    <a:pt x="952931" y="2679285"/>
                  </a:cubicBezTo>
                  <a:cubicBezTo>
                    <a:pt x="960856" y="2689186"/>
                    <a:pt x="967196" y="2697848"/>
                    <a:pt x="975121" y="2708986"/>
                  </a:cubicBezTo>
                  <a:cubicBezTo>
                    <a:pt x="973536" y="2708986"/>
                    <a:pt x="970366" y="2710223"/>
                    <a:pt x="967196" y="2710223"/>
                  </a:cubicBezTo>
                  <a:cubicBezTo>
                    <a:pt x="987800" y="2736211"/>
                    <a:pt x="1000480" y="2763437"/>
                    <a:pt x="981461" y="2793137"/>
                  </a:cubicBezTo>
                  <a:cubicBezTo>
                    <a:pt x="983046" y="2803037"/>
                    <a:pt x="986216" y="2812938"/>
                    <a:pt x="987800" y="2825313"/>
                  </a:cubicBezTo>
                  <a:lnTo>
                    <a:pt x="1003650" y="2825313"/>
                  </a:lnTo>
                  <a:cubicBezTo>
                    <a:pt x="1000480" y="2831500"/>
                    <a:pt x="997310" y="2835213"/>
                    <a:pt x="995725" y="2838926"/>
                  </a:cubicBezTo>
                  <a:cubicBezTo>
                    <a:pt x="995725" y="2845113"/>
                    <a:pt x="1013160" y="2847588"/>
                    <a:pt x="1000480" y="2856251"/>
                  </a:cubicBezTo>
                  <a:lnTo>
                    <a:pt x="1003650" y="2861201"/>
                  </a:lnTo>
                  <a:cubicBezTo>
                    <a:pt x="1019500" y="2877288"/>
                    <a:pt x="1036934" y="2892139"/>
                    <a:pt x="1054369" y="2910702"/>
                  </a:cubicBezTo>
                  <a:cubicBezTo>
                    <a:pt x="1041689" y="2915652"/>
                    <a:pt x="1030594" y="2920602"/>
                    <a:pt x="1016330" y="2925552"/>
                  </a:cubicBezTo>
                  <a:cubicBezTo>
                    <a:pt x="1030594" y="2926789"/>
                    <a:pt x="1032179" y="2932977"/>
                    <a:pt x="1027425" y="2941639"/>
                  </a:cubicBezTo>
                  <a:cubicBezTo>
                    <a:pt x="1025840" y="2944115"/>
                    <a:pt x="1029009" y="2950302"/>
                    <a:pt x="1030594" y="2951540"/>
                  </a:cubicBezTo>
                  <a:cubicBezTo>
                    <a:pt x="1048029" y="2955252"/>
                    <a:pt x="1063879" y="2968865"/>
                    <a:pt x="1084483" y="2963915"/>
                  </a:cubicBezTo>
                  <a:cubicBezTo>
                    <a:pt x="1084483" y="2966390"/>
                    <a:pt x="1082898" y="2970102"/>
                    <a:pt x="1081313" y="2971340"/>
                  </a:cubicBezTo>
                  <a:cubicBezTo>
                    <a:pt x="1068633" y="2976290"/>
                    <a:pt x="1055954" y="2980003"/>
                    <a:pt x="1043274" y="2984953"/>
                  </a:cubicBezTo>
                  <a:lnTo>
                    <a:pt x="1062294" y="2992378"/>
                  </a:lnTo>
                  <a:cubicBezTo>
                    <a:pt x="1065464" y="2988665"/>
                    <a:pt x="1067048" y="2984953"/>
                    <a:pt x="1070219" y="2981240"/>
                  </a:cubicBezTo>
                  <a:cubicBezTo>
                    <a:pt x="1079728" y="2984953"/>
                    <a:pt x="1087653" y="2987428"/>
                    <a:pt x="1097163" y="2991140"/>
                  </a:cubicBezTo>
                  <a:cubicBezTo>
                    <a:pt x="1092408" y="2993615"/>
                    <a:pt x="1089238" y="2994853"/>
                    <a:pt x="1086068" y="2996091"/>
                  </a:cubicBezTo>
                  <a:cubicBezTo>
                    <a:pt x="1089238" y="2997328"/>
                    <a:pt x="1092408" y="2999803"/>
                    <a:pt x="1097163" y="3001040"/>
                  </a:cubicBezTo>
                  <a:cubicBezTo>
                    <a:pt x="1101918" y="3002311"/>
                    <a:pt x="1106672" y="3001040"/>
                    <a:pt x="1109843" y="3002311"/>
                  </a:cubicBezTo>
                  <a:cubicBezTo>
                    <a:pt x="1117767" y="2996091"/>
                    <a:pt x="1124107" y="2988665"/>
                    <a:pt x="1132032" y="2984953"/>
                  </a:cubicBezTo>
                  <a:cubicBezTo>
                    <a:pt x="1141542" y="2981240"/>
                    <a:pt x="1399890" y="2960202"/>
                    <a:pt x="1409400" y="2958965"/>
                  </a:cubicBezTo>
                  <a:cubicBezTo>
                    <a:pt x="1422080" y="2957727"/>
                    <a:pt x="1436344" y="2958965"/>
                    <a:pt x="1449024" y="2960202"/>
                  </a:cubicBezTo>
                  <a:lnTo>
                    <a:pt x="1415740" y="2971340"/>
                  </a:lnTo>
                  <a:lnTo>
                    <a:pt x="1420495" y="2978765"/>
                  </a:lnTo>
                  <a:cubicBezTo>
                    <a:pt x="1436344" y="2977528"/>
                    <a:pt x="1449024" y="2977528"/>
                    <a:pt x="1461704" y="2975053"/>
                  </a:cubicBezTo>
                  <a:cubicBezTo>
                    <a:pt x="1469629" y="2973815"/>
                    <a:pt x="1482308" y="2975053"/>
                    <a:pt x="1483893" y="2965153"/>
                  </a:cubicBezTo>
                  <a:cubicBezTo>
                    <a:pt x="1494988" y="2971340"/>
                    <a:pt x="1506083" y="2972577"/>
                    <a:pt x="1520347" y="2967628"/>
                  </a:cubicBezTo>
                  <a:cubicBezTo>
                    <a:pt x="1528272" y="2965153"/>
                    <a:pt x="1537782" y="2965153"/>
                    <a:pt x="1545707" y="2963915"/>
                  </a:cubicBezTo>
                  <a:cubicBezTo>
                    <a:pt x="1564726" y="2962677"/>
                    <a:pt x="1583746" y="2961440"/>
                    <a:pt x="1602765" y="2958965"/>
                  </a:cubicBezTo>
                  <a:lnTo>
                    <a:pt x="1621785" y="2958965"/>
                  </a:lnTo>
                  <a:cubicBezTo>
                    <a:pt x="1623370" y="2956490"/>
                    <a:pt x="1623370" y="2952777"/>
                    <a:pt x="1623370" y="2952777"/>
                  </a:cubicBezTo>
                  <a:cubicBezTo>
                    <a:pt x="1640804" y="2952777"/>
                    <a:pt x="1655069" y="2954015"/>
                    <a:pt x="1670918" y="2954015"/>
                  </a:cubicBezTo>
                  <a:cubicBezTo>
                    <a:pt x="1688353" y="2954015"/>
                    <a:pt x="1696278" y="2945352"/>
                    <a:pt x="1689938" y="2931739"/>
                  </a:cubicBezTo>
                  <a:cubicBezTo>
                    <a:pt x="1694693" y="2931739"/>
                    <a:pt x="1701033" y="2932977"/>
                    <a:pt x="1704203" y="2932977"/>
                  </a:cubicBezTo>
                  <a:cubicBezTo>
                    <a:pt x="1705788" y="2937927"/>
                    <a:pt x="1704203" y="2944115"/>
                    <a:pt x="1707373" y="2945352"/>
                  </a:cubicBezTo>
                  <a:cubicBezTo>
                    <a:pt x="1712128" y="2947827"/>
                    <a:pt x="1720052" y="2947827"/>
                    <a:pt x="1726392" y="2946590"/>
                  </a:cubicBezTo>
                  <a:cubicBezTo>
                    <a:pt x="1734317" y="2945352"/>
                    <a:pt x="1743827" y="2939165"/>
                    <a:pt x="1746997" y="2941639"/>
                  </a:cubicBezTo>
                  <a:cubicBezTo>
                    <a:pt x="1762846" y="2951540"/>
                    <a:pt x="1773941" y="2942877"/>
                    <a:pt x="1781866" y="2937927"/>
                  </a:cubicBezTo>
                  <a:cubicBezTo>
                    <a:pt x="1788206" y="2939165"/>
                    <a:pt x="1791376" y="2942877"/>
                    <a:pt x="1794545" y="2941639"/>
                  </a:cubicBezTo>
                  <a:cubicBezTo>
                    <a:pt x="1802470" y="2940402"/>
                    <a:pt x="1811980" y="2939165"/>
                    <a:pt x="1819905" y="2937927"/>
                  </a:cubicBezTo>
                  <a:cubicBezTo>
                    <a:pt x="1837339" y="2934214"/>
                    <a:pt x="1856359" y="2931739"/>
                    <a:pt x="1873793" y="2931739"/>
                  </a:cubicBezTo>
                  <a:cubicBezTo>
                    <a:pt x="1897568" y="2930502"/>
                    <a:pt x="1919757" y="2925552"/>
                    <a:pt x="1943532" y="2924314"/>
                  </a:cubicBezTo>
                  <a:cubicBezTo>
                    <a:pt x="1954627" y="2923077"/>
                    <a:pt x="1965721" y="2925552"/>
                    <a:pt x="1976816" y="2926789"/>
                  </a:cubicBezTo>
                  <a:cubicBezTo>
                    <a:pt x="1979986" y="2926789"/>
                    <a:pt x="1984741" y="2926789"/>
                    <a:pt x="1984741" y="2925552"/>
                  </a:cubicBezTo>
                  <a:cubicBezTo>
                    <a:pt x="1984741" y="2913177"/>
                    <a:pt x="2010100" y="2919364"/>
                    <a:pt x="2006930" y="2905751"/>
                  </a:cubicBezTo>
                  <a:cubicBezTo>
                    <a:pt x="2010100" y="2906989"/>
                    <a:pt x="2013270" y="2906989"/>
                    <a:pt x="2014855" y="2909464"/>
                  </a:cubicBezTo>
                  <a:cubicBezTo>
                    <a:pt x="2019610" y="2913177"/>
                    <a:pt x="2022780" y="2916889"/>
                    <a:pt x="2027535" y="2920602"/>
                  </a:cubicBezTo>
                  <a:cubicBezTo>
                    <a:pt x="2027535" y="2915652"/>
                    <a:pt x="2027535" y="2911939"/>
                    <a:pt x="2025950" y="2906989"/>
                  </a:cubicBezTo>
                  <a:cubicBezTo>
                    <a:pt x="2041800" y="2913177"/>
                    <a:pt x="2057649" y="2919364"/>
                    <a:pt x="2068744" y="2924314"/>
                  </a:cubicBezTo>
                  <a:cubicBezTo>
                    <a:pt x="2079838" y="2918127"/>
                    <a:pt x="2089348" y="2915652"/>
                    <a:pt x="2095688" y="2909464"/>
                  </a:cubicBezTo>
                  <a:cubicBezTo>
                    <a:pt x="2102028" y="2902039"/>
                    <a:pt x="2100443" y="2900802"/>
                    <a:pt x="2111538" y="2906989"/>
                  </a:cubicBezTo>
                  <a:cubicBezTo>
                    <a:pt x="2109953" y="2908227"/>
                    <a:pt x="2106783" y="2909464"/>
                    <a:pt x="2103613" y="2911939"/>
                  </a:cubicBezTo>
                  <a:cubicBezTo>
                    <a:pt x="2122632" y="2908227"/>
                    <a:pt x="2140067" y="2900802"/>
                    <a:pt x="2159086" y="2902039"/>
                  </a:cubicBezTo>
                  <a:cubicBezTo>
                    <a:pt x="2178106" y="2902039"/>
                    <a:pt x="2197125" y="2904514"/>
                    <a:pt x="2214560" y="2895851"/>
                  </a:cubicBezTo>
                  <a:cubicBezTo>
                    <a:pt x="2216145" y="2899564"/>
                    <a:pt x="2216145" y="2903276"/>
                    <a:pt x="2219315" y="2904514"/>
                  </a:cubicBezTo>
                  <a:cubicBezTo>
                    <a:pt x="2224070" y="2906989"/>
                    <a:pt x="2231995" y="2908227"/>
                    <a:pt x="2233579" y="2906989"/>
                  </a:cubicBezTo>
                  <a:cubicBezTo>
                    <a:pt x="2243089" y="2895851"/>
                    <a:pt x="2258939" y="2897089"/>
                    <a:pt x="2268449" y="2903276"/>
                  </a:cubicBezTo>
                  <a:cubicBezTo>
                    <a:pt x="2281128" y="2910702"/>
                    <a:pt x="2289053" y="2904514"/>
                    <a:pt x="2300148" y="2903276"/>
                  </a:cubicBezTo>
                  <a:cubicBezTo>
                    <a:pt x="2290638" y="2899564"/>
                    <a:pt x="2282713" y="2895851"/>
                    <a:pt x="2274789" y="2893376"/>
                  </a:cubicBezTo>
                  <a:cubicBezTo>
                    <a:pt x="2276373" y="2892139"/>
                    <a:pt x="2276373" y="2890901"/>
                    <a:pt x="2277959" y="2889664"/>
                  </a:cubicBezTo>
                  <a:cubicBezTo>
                    <a:pt x="2282713" y="2890901"/>
                    <a:pt x="2289053" y="2892139"/>
                    <a:pt x="2293808" y="2894614"/>
                  </a:cubicBezTo>
                  <a:cubicBezTo>
                    <a:pt x="2295393" y="2889664"/>
                    <a:pt x="2298563" y="2885951"/>
                    <a:pt x="2300148" y="2882239"/>
                  </a:cubicBezTo>
                  <a:cubicBezTo>
                    <a:pt x="2315998" y="2888426"/>
                    <a:pt x="2330262" y="2893376"/>
                    <a:pt x="2347697" y="2884714"/>
                  </a:cubicBezTo>
                  <a:cubicBezTo>
                    <a:pt x="2350867" y="2883476"/>
                    <a:pt x="2363546" y="2876051"/>
                    <a:pt x="2360376" y="2888426"/>
                  </a:cubicBezTo>
                  <a:cubicBezTo>
                    <a:pt x="2352451" y="2892139"/>
                    <a:pt x="2344527" y="2895851"/>
                    <a:pt x="2336602" y="2898326"/>
                  </a:cubicBezTo>
                  <a:cubicBezTo>
                    <a:pt x="2336602" y="2899564"/>
                    <a:pt x="2338187" y="2899564"/>
                    <a:pt x="2338187" y="2900802"/>
                  </a:cubicBezTo>
                  <a:cubicBezTo>
                    <a:pt x="2347697" y="2899564"/>
                    <a:pt x="2358792" y="2898326"/>
                    <a:pt x="2369886" y="2897089"/>
                  </a:cubicBezTo>
                  <a:cubicBezTo>
                    <a:pt x="2366716" y="2893376"/>
                    <a:pt x="2365131" y="2890901"/>
                    <a:pt x="2363546" y="2888426"/>
                  </a:cubicBezTo>
                  <a:cubicBezTo>
                    <a:pt x="2374641" y="2889664"/>
                    <a:pt x="2387321" y="2890901"/>
                    <a:pt x="2398416" y="2889664"/>
                  </a:cubicBezTo>
                  <a:cubicBezTo>
                    <a:pt x="2422190" y="2888426"/>
                    <a:pt x="2439624" y="2869864"/>
                    <a:pt x="2468154" y="2877288"/>
                  </a:cubicBezTo>
                  <a:cubicBezTo>
                    <a:pt x="2477664" y="2879764"/>
                    <a:pt x="2499853" y="2877288"/>
                    <a:pt x="2501438" y="2861201"/>
                  </a:cubicBezTo>
                  <a:cubicBezTo>
                    <a:pt x="2501438" y="2864913"/>
                    <a:pt x="2501438" y="2869864"/>
                    <a:pt x="2503023" y="2872339"/>
                  </a:cubicBezTo>
                  <a:cubicBezTo>
                    <a:pt x="2518872" y="2868626"/>
                    <a:pt x="2533137" y="2864913"/>
                    <a:pt x="2548987" y="2861201"/>
                  </a:cubicBezTo>
                  <a:cubicBezTo>
                    <a:pt x="2548987" y="2862438"/>
                    <a:pt x="2545817" y="2866151"/>
                    <a:pt x="2547402" y="2868626"/>
                  </a:cubicBezTo>
                  <a:cubicBezTo>
                    <a:pt x="2547402" y="2872339"/>
                    <a:pt x="2550572" y="2876051"/>
                    <a:pt x="2553742" y="2878526"/>
                  </a:cubicBezTo>
                  <a:cubicBezTo>
                    <a:pt x="2555327" y="2879764"/>
                    <a:pt x="2563251" y="2878526"/>
                    <a:pt x="2563251" y="2877288"/>
                  </a:cubicBezTo>
                  <a:cubicBezTo>
                    <a:pt x="2566421" y="2866151"/>
                    <a:pt x="2577516" y="2867388"/>
                    <a:pt x="2588611" y="2867388"/>
                  </a:cubicBezTo>
                  <a:cubicBezTo>
                    <a:pt x="2598120" y="2867388"/>
                    <a:pt x="2609215" y="2866151"/>
                    <a:pt x="2620310" y="2864913"/>
                  </a:cubicBezTo>
                  <a:cubicBezTo>
                    <a:pt x="2625065" y="2858726"/>
                    <a:pt x="2628235" y="2848825"/>
                    <a:pt x="2644084" y="2861201"/>
                  </a:cubicBezTo>
                  <a:cubicBezTo>
                    <a:pt x="2650424" y="2866151"/>
                    <a:pt x="2666274" y="2864913"/>
                    <a:pt x="2667859" y="2855013"/>
                  </a:cubicBezTo>
                  <a:lnTo>
                    <a:pt x="2734427" y="2855013"/>
                  </a:lnTo>
                  <a:lnTo>
                    <a:pt x="2734427" y="2857488"/>
                  </a:lnTo>
                  <a:cubicBezTo>
                    <a:pt x="2742352" y="2856251"/>
                    <a:pt x="2750277" y="2853776"/>
                    <a:pt x="2756617" y="2852538"/>
                  </a:cubicBezTo>
                  <a:cubicBezTo>
                    <a:pt x="2761371" y="2858726"/>
                    <a:pt x="2766126" y="2864913"/>
                    <a:pt x="2772466" y="2872339"/>
                  </a:cubicBezTo>
                  <a:cubicBezTo>
                    <a:pt x="2783561" y="2848825"/>
                    <a:pt x="2796240" y="2843876"/>
                    <a:pt x="2818430" y="2852538"/>
                  </a:cubicBezTo>
                  <a:cubicBezTo>
                    <a:pt x="2821600" y="2853776"/>
                    <a:pt x="2821600" y="2859963"/>
                    <a:pt x="2823185" y="2864913"/>
                  </a:cubicBezTo>
                  <a:cubicBezTo>
                    <a:pt x="2824770" y="2863676"/>
                    <a:pt x="2834280" y="2861201"/>
                    <a:pt x="2834280" y="2859963"/>
                  </a:cubicBezTo>
                  <a:cubicBezTo>
                    <a:pt x="2832695" y="2850063"/>
                    <a:pt x="2850129" y="2857488"/>
                    <a:pt x="2848544" y="2850063"/>
                  </a:cubicBezTo>
                  <a:cubicBezTo>
                    <a:pt x="2862809" y="2855013"/>
                    <a:pt x="2865979" y="2847588"/>
                    <a:pt x="2869149" y="2842638"/>
                  </a:cubicBezTo>
                  <a:cubicBezTo>
                    <a:pt x="2862809" y="2838926"/>
                    <a:pt x="2859639" y="2836450"/>
                    <a:pt x="2854884" y="2832738"/>
                  </a:cubicBezTo>
                  <a:cubicBezTo>
                    <a:pt x="2856469" y="2831500"/>
                    <a:pt x="2856469" y="2830263"/>
                    <a:pt x="2858054" y="2829025"/>
                  </a:cubicBezTo>
                  <a:cubicBezTo>
                    <a:pt x="2870734" y="2835213"/>
                    <a:pt x="2883413" y="2841401"/>
                    <a:pt x="2891338" y="2845113"/>
                  </a:cubicBezTo>
                  <a:cubicBezTo>
                    <a:pt x="2904018" y="2843876"/>
                    <a:pt x="2915112" y="2843876"/>
                    <a:pt x="2926207" y="2842638"/>
                  </a:cubicBezTo>
                  <a:cubicBezTo>
                    <a:pt x="2937302" y="2841401"/>
                    <a:pt x="2948397" y="2837688"/>
                    <a:pt x="2961077" y="2835213"/>
                  </a:cubicBezTo>
                  <a:cubicBezTo>
                    <a:pt x="2962661" y="2837688"/>
                    <a:pt x="2964247" y="2838926"/>
                    <a:pt x="2965831" y="2841401"/>
                  </a:cubicBezTo>
                  <a:cubicBezTo>
                    <a:pt x="2970586" y="2836450"/>
                    <a:pt x="2973756" y="2831500"/>
                    <a:pt x="2980096" y="2822838"/>
                  </a:cubicBezTo>
                  <a:lnTo>
                    <a:pt x="2980096" y="2842638"/>
                  </a:lnTo>
                  <a:cubicBezTo>
                    <a:pt x="2994361" y="2835213"/>
                    <a:pt x="3005455" y="2829025"/>
                    <a:pt x="3014965" y="2822838"/>
                  </a:cubicBezTo>
                  <a:cubicBezTo>
                    <a:pt x="3021305" y="2831500"/>
                    <a:pt x="3026060" y="2840163"/>
                    <a:pt x="3030815" y="2847588"/>
                  </a:cubicBezTo>
                  <a:cubicBezTo>
                    <a:pt x="3032400" y="2847588"/>
                    <a:pt x="3032400" y="2846350"/>
                    <a:pt x="3033985" y="2846350"/>
                  </a:cubicBezTo>
                  <a:cubicBezTo>
                    <a:pt x="3032400" y="2841401"/>
                    <a:pt x="3030815" y="2836450"/>
                    <a:pt x="3027645" y="2830263"/>
                  </a:cubicBezTo>
                  <a:lnTo>
                    <a:pt x="3108478" y="2830263"/>
                  </a:lnTo>
                  <a:cubicBezTo>
                    <a:pt x="3116403" y="2819125"/>
                    <a:pt x="3133837" y="2817887"/>
                    <a:pt x="3148102" y="2829025"/>
                  </a:cubicBezTo>
                  <a:cubicBezTo>
                    <a:pt x="3168706" y="2845113"/>
                    <a:pt x="3171876" y="2845113"/>
                    <a:pt x="3184556" y="2821600"/>
                  </a:cubicBezTo>
                  <a:cubicBezTo>
                    <a:pt x="3190896" y="2824075"/>
                    <a:pt x="3197236" y="2826550"/>
                    <a:pt x="3205160" y="2830263"/>
                  </a:cubicBezTo>
                  <a:cubicBezTo>
                    <a:pt x="3214670" y="2814175"/>
                    <a:pt x="3230520" y="2814175"/>
                    <a:pt x="3249539" y="2819125"/>
                  </a:cubicBezTo>
                  <a:cubicBezTo>
                    <a:pt x="3259049" y="2821600"/>
                    <a:pt x="3270144" y="2816650"/>
                    <a:pt x="3281239" y="2814175"/>
                  </a:cubicBezTo>
                  <a:lnTo>
                    <a:pt x="3289163" y="2820363"/>
                  </a:lnTo>
                  <a:cubicBezTo>
                    <a:pt x="3298673" y="2817887"/>
                    <a:pt x="3306598" y="2816650"/>
                    <a:pt x="3314523" y="2814175"/>
                  </a:cubicBezTo>
                  <a:cubicBezTo>
                    <a:pt x="3316108" y="2817887"/>
                    <a:pt x="3316108" y="2820363"/>
                    <a:pt x="3317693" y="2826550"/>
                  </a:cubicBezTo>
                  <a:cubicBezTo>
                    <a:pt x="3324032" y="2821600"/>
                    <a:pt x="3328787" y="2816650"/>
                    <a:pt x="3336712" y="2810463"/>
                  </a:cubicBezTo>
                  <a:cubicBezTo>
                    <a:pt x="3343052" y="2816650"/>
                    <a:pt x="3347807" y="2822838"/>
                    <a:pt x="3354147" y="2829025"/>
                  </a:cubicBezTo>
                  <a:cubicBezTo>
                    <a:pt x="3365242" y="2829025"/>
                    <a:pt x="3382676" y="2836450"/>
                    <a:pt x="3385846" y="2816650"/>
                  </a:cubicBezTo>
                  <a:cubicBezTo>
                    <a:pt x="3385846" y="2814175"/>
                    <a:pt x="3395356" y="2810463"/>
                    <a:pt x="3400111" y="2809225"/>
                  </a:cubicBezTo>
                  <a:cubicBezTo>
                    <a:pt x="3409620" y="2807987"/>
                    <a:pt x="3419130" y="2806750"/>
                    <a:pt x="3428640" y="2806750"/>
                  </a:cubicBezTo>
                  <a:cubicBezTo>
                    <a:pt x="3425470" y="2801800"/>
                    <a:pt x="3422300" y="2798087"/>
                    <a:pt x="3417545" y="2791900"/>
                  </a:cubicBezTo>
                  <a:cubicBezTo>
                    <a:pt x="3430225" y="2794375"/>
                    <a:pt x="3439735" y="2794375"/>
                    <a:pt x="3447659" y="2796850"/>
                  </a:cubicBezTo>
                  <a:cubicBezTo>
                    <a:pt x="3465094" y="2803037"/>
                    <a:pt x="3479359" y="2803037"/>
                    <a:pt x="3496793" y="2793137"/>
                  </a:cubicBezTo>
                  <a:cubicBezTo>
                    <a:pt x="3493623" y="2791900"/>
                    <a:pt x="3490453" y="2789425"/>
                    <a:pt x="3487283" y="2788187"/>
                  </a:cubicBezTo>
                  <a:cubicBezTo>
                    <a:pt x="3488868" y="2784475"/>
                    <a:pt x="3492039" y="2780762"/>
                    <a:pt x="3493623" y="2777049"/>
                  </a:cubicBezTo>
                  <a:cubicBezTo>
                    <a:pt x="3499963" y="2762199"/>
                    <a:pt x="3515813" y="2772099"/>
                    <a:pt x="3526907" y="2768387"/>
                  </a:cubicBezTo>
                  <a:cubicBezTo>
                    <a:pt x="3526907" y="2768387"/>
                    <a:pt x="3533247" y="2773337"/>
                    <a:pt x="3534832" y="2777049"/>
                  </a:cubicBezTo>
                  <a:cubicBezTo>
                    <a:pt x="3539587" y="2784475"/>
                    <a:pt x="3542757" y="2793137"/>
                    <a:pt x="3547512" y="2801800"/>
                  </a:cubicBezTo>
                  <a:cubicBezTo>
                    <a:pt x="3576041" y="2788187"/>
                    <a:pt x="3601400" y="2793137"/>
                    <a:pt x="3626760" y="2795612"/>
                  </a:cubicBezTo>
                  <a:cubicBezTo>
                    <a:pt x="3620420" y="2793137"/>
                    <a:pt x="3615665" y="2790662"/>
                    <a:pt x="3610910" y="2788187"/>
                  </a:cubicBezTo>
                  <a:cubicBezTo>
                    <a:pt x="3610910" y="2786949"/>
                    <a:pt x="3612495" y="2785712"/>
                    <a:pt x="3612495" y="2784475"/>
                  </a:cubicBezTo>
                  <a:cubicBezTo>
                    <a:pt x="3618835" y="2785712"/>
                    <a:pt x="3626760" y="2788187"/>
                    <a:pt x="3633100" y="2789425"/>
                  </a:cubicBezTo>
                  <a:cubicBezTo>
                    <a:pt x="3633100" y="2788187"/>
                    <a:pt x="3633100" y="2786949"/>
                    <a:pt x="3631515" y="2785712"/>
                  </a:cubicBezTo>
                  <a:cubicBezTo>
                    <a:pt x="3636270" y="2784475"/>
                    <a:pt x="3644194" y="2782000"/>
                    <a:pt x="3645780" y="2783237"/>
                  </a:cubicBezTo>
                  <a:cubicBezTo>
                    <a:pt x="3655289" y="2798087"/>
                    <a:pt x="3671139" y="2786949"/>
                    <a:pt x="3685403" y="2790662"/>
                  </a:cubicBezTo>
                  <a:cubicBezTo>
                    <a:pt x="3682233" y="2780762"/>
                    <a:pt x="3680649" y="2773337"/>
                    <a:pt x="3679064" y="2768387"/>
                  </a:cubicBezTo>
                  <a:cubicBezTo>
                    <a:pt x="3685403" y="2763437"/>
                    <a:pt x="3691743" y="2759724"/>
                    <a:pt x="3701253" y="2754774"/>
                  </a:cubicBezTo>
                  <a:cubicBezTo>
                    <a:pt x="3701253" y="2760962"/>
                    <a:pt x="3699668" y="2767149"/>
                    <a:pt x="3699668" y="2773337"/>
                  </a:cubicBezTo>
                  <a:cubicBezTo>
                    <a:pt x="3699668" y="2779524"/>
                    <a:pt x="3701253" y="2785712"/>
                    <a:pt x="3704423" y="2789425"/>
                  </a:cubicBezTo>
                  <a:cubicBezTo>
                    <a:pt x="3706008" y="2791900"/>
                    <a:pt x="3715518" y="2789425"/>
                    <a:pt x="3721858" y="2788187"/>
                  </a:cubicBezTo>
                  <a:cubicBezTo>
                    <a:pt x="3732952" y="2784475"/>
                    <a:pt x="3744047" y="2779524"/>
                    <a:pt x="3755142" y="2789425"/>
                  </a:cubicBezTo>
                  <a:cubicBezTo>
                    <a:pt x="3756727" y="2790662"/>
                    <a:pt x="3763067" y="2789425"/>
                    <a:pt x="3766237" y="2786949"/>
                  </a:cubicBezTo>
                  <a:cubicBezTo>
                    <a:pt x="3774161" y="2780762"/>
                    <a:pt x="3780501" y="2772099"/>
                    <a:pt x="3790011" y="2785712"/>
                  </a:cubicBezTo>
                  <a:cubicBezTo>
                    <a:pt x="3791596" y="2786949"/>
                    <a:pt x="3801106" y="2786949"/>
                    <a:pt x="3805860" y="2785712"/>
                  </a:cubicBezTo>
                  <a:cubicBezTo>
                    <a:pt x="3816956" y="2782000"/>
                    <a:pt x="3826465" y="2778287"/>
                    <a:pt x="3837560" y="2773337"/>
                  </a:cubicBezTo>
                  <a:cubicBezTo>
                    <a:pt x="3835975" y="2777049"/>
                    <a:pt x="3834390" y="2779524"/>
                    <a:pt x="3834390" y="2782000"/>
                  </a:cubicBezTo>
                  <a:cubicBezTo>
                    <a:pt x="3847070" y="2786949"/>
                    <a:pt x="3858164" y="2789425"/>
                    <a:pt x="3867674" y="2778287"/>
                  </a:cubicBezTo>
                  <a:cubicBezTo>
                    <a:pt x="3870844" y="2774574"/>
                    <a:pt x="3881939" y="2774574"/>
                    <a:pt x="3889863" y="2773337"/>
                  </a:cubicBezTo>
                  <a:cubicBezTo>
                    <a:pt x="3885108" y="2769624"/>
                    <a:pt x="3878769" y="2767149"/>
                    <a:pt x="3872429" y="2763437"/>
                  </a:cubicBezTo>
                  <a:cubicBezTo>
                    <a:pt x="3899373" y="2751062"/>
                    <a:pt x="3902543" y="2752299"/>
                    <a:pt x="3902543" y="2769624"/>
                  </a:cubicBezTo>
                  <a:cubicBezTo>
                    <a:pt x="3905713" y="2764674"/>
                    <a:pt x="3907298" y="2760962"/>
                    <a:pt x="3912053" y="2753537"/>
                  </a:cubicBezTo>
                  <a:cubicBezTo>
                    <a:pt x="3935827" y="2754774"/>
                    <a:pt x="3959602" y="2757249"/>
                    <a:pt x="3984961" y="2758487"/>
                  </a:cubicBezTo>
                  <a:lnTo>
                    <a:pt x="3984961" y="2764674"/>
                  </a:lnTo>
                  <a:lnTo>
                    <a:pt x="3975451" y="2764674"/>
                  </a:lnTo>
                  <a:cubicBezTo>
                    <a:pt x="3956431" y="2765912"/>
                    <a:pt x="3937412" y="2765912"/>
                    <a:pt x="3918393" y="2767149"/>
                  </a:cubicBezTo>
                  <a:cubicBezTo>
                    <a:pt x="3924733" y="2769624"/>
                    <a:pt x="3932657" y="2773337"/>
                    <a:pt x="3938997" y="2775812"/>
                  </a:cubicBezTo>
                  <a:cubicBezTo>
                    <a:pt x="3942167" y="2769624"/>
                    <a:pt x="3943752" y="2770862"/>
                    <a:pt x="3951677" y="2773337"/>
                  </a:cubicBezTo>
                  <a:cubicBezTo>
                    <a:pt x="3962772" y="2775812"/>
                    <a:pt x="3975451" y="2775812"/>
                    <a:pt x="3988131" y="2777049"/>
                  </a:cubicBezTo>
                  <a:cubicBezTo>
                    <a:pt x="3994471" y="2777049"/>
                    <a:pt x="4000811" y="2778287"/>
                    <a:pt x="4008735" y="2779524"/>
                  </a:cubicBezTo>
                  <a:cubicBezTo>
                    <a:pt x="4010320" y="2775812"/>
                    <a:pt x="4013490" y="2770862"/>
                    <a:pt x="4016660" y="2764674"/>
                  </a:cubicBezTo>
                  <a:cubicBezTo>
                    <a:pt x="4034095" y="2786949"/>
                    <a:pt x="4046775" y="2785712"/>
                    <a:pt x="4067379" y="2763437"/>
                  </a:cubicBezTo>
                  <a:cubicBezTo>
                    <a:pt x="4067379" y="2767149"/>
                    <a:pt x="4068964" y="2769624"/>
                    <a:pt x="4068964" y="2772099"/>
                  </a:cubicBezTo>
                  <a:cubicBezTo>
                    <a:pt x="4075304" y="2772099"/>
                    <a:pt x="4080059" y="2772099"/>
                    <a:pt x="4086399" y="2770862"/>
                  </a:cubicBezTo>
                  <a:cubicBezTo>
                    <a:pt x="4084814" y="2773337"/>
                    <a:pt x="4083228" y="2775812"/>
                    <a:pt x="4081644" y="2777049"/>
                  </a:cubicBezTo>
                  <a:lnTo>
                    <a:pt x="4084814" y="2779524"/>
                  </a:lnTo>
                  <a:cubicBezTo>
                    <a:pt x="4089568" y="2775812"/>
                    <a:pt x="4094323" y="2772099"/>
                    <a:pt x="4102248" y="2767149"/>
                  </a:cubicBezTo>
                  <a:cubicBezTo>
                    <a:pt x="4108588" y="2769624"/>
                    <a:pt x="4116513" y="2772099"/>
                    <a:pt x="4122853" y="2774574"/>
                  </a:cubicBezTo>
                  <a:cubicBezTo>
                    <a:pt x="4129192" y="2770862"/>
                    <a:pt x="4137117" y="2767149"/>
                    <a:pt x="4145042" y="2763437"/>
                  </a:cubicBezTo>
                  <a:cubicBezTo>
                    <a:pt x="4156137" y="2780762"/>
                    <a:pt x="4170401" y="2783237"/>
                    <a:pt x="4183081" y="2770862"/>
                  </a:cubicBezTo>
                  <a:cubicBezTo>
                    <a:pt x="4202101" y="2772099"/>
                    <a:pt x="4217950" y="2773337"/>
                    <a:pt x="4229045" y="2773337"/>
                  </a:cubicBezTo>
                  <a:cubicBezTo>
                    <a:pt x="4230630" y="2764674"/>
                    <a:pt x="4232215" y="2758487"/>
                    <a:pt x="4233800" y="2752299"/>
                  </a:cubicBezTo>
                  <a:cubicBezTo>
                    <a:pt x="4240139" y="2753537"/>
                    <a:pt x="4244895" y="2754774"/>
                    <a:pt x="4251234" y="2756012"/>
                  </a:cubicBezTo>
                  <a:cubicBezTo>
                    <a:pt x="4254404" y="2757249"/>
                    <a:pt x="4257574" y="2759724"/>
                    <a:pt x="4260744" y="2760962"/>
                  </a:cubicBezTo>
                  <a:cubicBezTo>
                    <a:pt x="4255989" y="2762199"/>
                    <a:pt x="4251234" y="2762199"/>
                    <a:pt x="4246480" y="2763437"/>
                  </a:cubicBezTo>
                  <a:cubicBezTo>
                    <a:pt x="4260744" y="2773337"/>
                    <a:pt x="4271839" y="2770862"/>
                    <a:pt x="4282934" y="2763437"/>
                  </a:cubicBezTo>
                  <a:cubicBezTo>
                    <a:pt x="4278179" y="2773337"/>
                    <a:pt x="4292444" y="2772099"/>
                    <a:pt x="4294029" y="2772099"/>
                  </a:cubicBezTo>
                  <a:cubicBezTo>
                    <a:pt x="4314633" y="2765912"/>
                    <a:pt x="4333653" y="2762199"/>
                    <a:pt x="4355842" y="2772099"/>
                  </a:cubicBezTo>
                  <a:cubicBezTo>
                    <a:pt x="4359012" y="2759724"/>
                    <a:pt x="4362182" y="2749824"/>
                    <a:pt x="4363767" y="2739924"/>
                  </a:cubicBezTo>
                  <a:cubicBezTo>
                    <a:pt x="4371691" y="2741161"/>
                    <a:pt x="4378031" y="2741161"/>
                    <a:pt x="4385956" y="2742399"/>
                  </a:cubicBezTo>
                  <a:cubicBezTo>
                    <a:pt x="4392296" y="2742399"/>
                    <a:pt x="4398636" y="2743636"/>
                    <a:pt x="4404976" y="2743636"/>
                  </a:cubicBezTo>
                  <a:lnTo>
                    <a:pt x="4404976" y="2747349"/>
                  </a:lnTo>
                  <a:cubicBezTo>
                    <a:pt x="4398636" y="2748586"/>
                    <a:pt x="4393881" y="2749824"/>
                    <a:pt x="4387541" y="2751062"/>
                  </a:cubicBezTo>
                  <a:lnTo>
                    <a:pt x="4387541" y="2754774"/>
                  </a:lnTo>
                  <a:cubicBezTo>
                    <a:pt x="4409731" y="2758487"/>
                    <a:pt x="4430335" y="2762199"/>
                    <a:pt x="4452524" y="2764674"/>
                  </a:cubicBezTo>
                  <a:cubicBezTo>
                    <a:pt x="4457279" y="2765912"/>
                    <a:pt x="4463619" y="2762199"/>
                    <a:pt x="4471544" y="2758487"/>
                  </a:cubicBezTo>
                  <a:cubicBezTo>
                    <a:pt x="4474714" y="2759724"/>
                    <a:pt x="4482639" y="2762199"/>
                    <a:pt x="4492149" y="2763437"/>
                  </a:cubicBezTo>
                  <a:cubicBezTo>
                    <a:pt x="4515923" y="2765912"/>
                    <a:pt x="4541282" y="2768387"/>
                    <a:pt x="4560302" y="2752299"/>
                  </a:cubicBezTo>
                  <a:cubicBezTo>
                    <a:pt x="4561887" y="2765912"/>
                    <a:pt x="4577737" y="2757249"/>
                    <a:pt x="4585661" y="2762199"/>
                  </a:cubicBezTo>
                  <a:cubicBezTo>
                    <a:pt x="4585661" y="2762199"/>
                    <a:pt x="4593586" y="2757249"/>
                    <a:pt x="4596756" y="2754774"/>
                  </a:cubicBezTo>
                  <a:cubicBezTo>
                    <a:pt x="4596756" y="2754774"/>
                    <a:pt x="4595171" y="2753537"/>
                    <a:pt x="4595171" y="2752299"/>
                  </a:cubicBezTo>
                  <a:cubicBezTo>
                    <a:pt x="4598341" y="2753537"/>
                    <a:pt x="4599926" y="2757249"/>
                    <a:pt x="4603096" y="2756012"/>
                  </a:cubicBezTo>
                  <a:cubicBezTo>
                    <a:pt x="4617361" y="2756012"/>
                    <a:pt x="4630040" y="2754774"/>
                    <a:pt x="4639550" y="2754774"/>
                  </a:cubicBezTo>
                  <a:cubicBezTo>
                    <a:pt x="4647475" y="2758487"/>
                    <a:pt x="4652229" y="2762199"/>
                    <a:pt x="4655399" y="2760962"/>
                  </a:cubicBezTo>
                  <a:cubicBezTo>
                    <a:pt x="4674419" y="2759724"/>
                    <a:pt x="4691853" y="2756012"/>
                    <a:pt x="4709288" y="2756012"/>
                  </a:cubicBezTo>
                  <a:cubicBezTo>
                    <a:pt x="4726722" y="2763437"/>
                    <a:pt x="4723552" y="2749824"/>
                    <a:pt x="4720383" y="2742399"/>
                  </a:cubicBezTo>
                  <a:cubicBezTo>
                    <a:pt x="4726722" y="2737449"/>
                    <a:pt x="4733062" y="2733736"/>
                    <a:pt x="4734648" y="2732499"/>
                  </a:cubicBezTo>
                  <a:cubicBezTo>
                    <a:pt x="4744157" y="2732499"/>
                    <a:pt x="4750497" y="2733736"/>
                    <a:pt x="4755252" y="2732499"/>
                  </a:cubicBezTo>
                  <a:cubicBezTo>
                    <a:pt x="4761592" y="2728786"/>
                    <a:pt x="4766347" y="2722599"/>
                    <a:pt x="4774271" y="2715174"/>
                  </a:cubicBezTo>
                  <a:cubicBezTo>
                    <a:pt x="4783781" y="2713936"/>
                    <a:pt x="4799631" y="2711461"/>
                    <a:pt x="4817066" y="2708986"/>
                  </a:cubicBezTo>
                  <a:cubicBezTo>
                    <a:pt x="4817066" y="2708986"/>
                    <a:pt x="4817066" y="2706511"/>
                    <a:pt x="4818650" y="2704036"/>
                  </a:cubicBezTo>
                  <a:cubicBezTo>
                    <a:pt x="4824990" y="2696611"/>
                    <a:pt x="4840840" y="2694136"/>
                    <a:pt x="4831330" y="2680523"/>
                  </a:cubicBezTo>
                  <a:cubicBezTo>
                    <a:pt x="4829745" y="2678048"/>
                    <a:pt x="4829745" y="2670623"/>
                    <a:pt x="4832915" y="2668148"/>
                  </a:cubicBezTo>
                  <a:cubicBezTo>
                    <a:pt x="4844009" y="2657010"/>
                    <a:pt x="4844009" y="2655773"/>
                    <a:pt x="4824990" y="2650822"/>
                  </a:cubicBezTo>
                  <a:cubicBezTo>
                    <a:pt x="4826575" y="2642160"/>
                    <a:pt x="4815481" y="2631022"/>
                    <a:pt x="4831330" y="2629785"/>
                  </a:cubicBezTo>
                  <a:cubicBezTo>
                    <a:pt x="4836085" y="2622359"/>
                    <a:pt x="4837670" y="2618647"/>
                    <a:pt x="4840840" y="2614934"/>
                  </a:cubicBezTo>
                  <a:cubicBezTo>
                    <a:pt x="4842425" y="2612459"/>
                    <a:pt x="4847180" y="2609984"/>
                    <a:pt x="4847180" y="2607509"/>
                  </a:cubicBezTo>
                  <a:cubicBezTo>
                    <a:pt x="4847180" y="2602559"/>
                    <a:pt x="4844009" y="2596372"/>
                    <a:pt x="4845595" y="2592659"/>
                  </a:cubicBezTo>
                  <a:cubicBezTo>
                    <a:pt x="4850349" y="2579046"/>
                    <a:pt x="4851935" y="2566671"/>
                    <a:pt x="4823405" y="2561721"/>
                  </a:cubicBezTo>
                  <a:cubicBezTo>
                    <a:pt x="4834500" y="2558008"/>
                    <a:pt x="4839255" y="2555533"/>
                    <a:pt x="4847180" y="2553058"/>
                  </a:cubicBezTo>
                  <a:cubicBezTo>
                    <a:pt x="4834500" y="2548108"/>
                    <a:pt x="4823405" y="2544396"/>
                    <a:pt x="4809141" y="2539446"/>
                  </a:cubicBezTo>
                  <a:lnTo>
                    <a:pt x="4823405" y="2539446"/>
                  </a:lnTo>
                  <a:lnTo>
                    <a:pt x="4823405" y="2535733"/>
                  </a:lnTo>
                  <a:cubicBezTo>
                    <a:pt x="4815481" y="2535733"/>
                    <a:pt x="4809141" y="2534496"/>
                    <a:pt x="4801216" y="2534496"/>
                  </a:cubicBezTo>
                  <a:cubicBezTo>
                    <a:pt x="4801216" y="2535733"/>
                    <a:pt x="4801216" y="2536970"/>
                    <a:pt x="4799631" y="2538208"/>
                  </a:cubicBezTo>
                  <a:cubicBezTo>
                    <a:pt x="4798046" y="2535733"/>
                    <a:pt x="4796461" y="2533258"/>
                    <a:pt x="4794876" y="2529546"/>
                  </a:cubicBezTo>
                  <a:cubicBezTo>
                    <a:pt x="4836085" y="2522120"/>
                    <a:pt x="5111868" y="2498608"/>
                    <a:pt x="5086509" y="2494895"/>
                  </a:cubicBezTo>
                  <a:cubicBezTo>
                    <a:pt x="5099188" y="2486232"/>
                    <a:pt x="5094434" y="2471382"/>
                    <a:pt x="5116623" y="2470145"/>
                  </a:cubicBezTo>
                  <a:cubicBezTo>
                    <a:pt x="5122963" y="2470145"/>
                    <a:pt x="5134058" y="2461482"/>
                    <a:pt x="5135642" y="2455294"/>
                  </a:cubicBezTo>
                  <a:cubicBezTo>
                    <a:pt x="5138812" y="2446632"/>
                    <a:pt x="5135642" y="2435494"/>
                    <a:pt x="5138812" y="2426831"/>
                  </a:cubicBezTo>
                  <a:cubicBezTo>
                    <a:pt x="5141982" y="2414456"/>
                    <a:pt x="5148322" y="2402081"/>
                    <a:pt x="5153077" y="2392181"/>
                  </a:cubicBezTo>
                  <a:cubicBezTo>
                    <a:pt x="5148322" y="2385993"/>
                    <a:pt x="5143567" y="2379806"/>
                    <a:pt x="5140398" y="2376093"/>
                  </a:cubicBezTo>
                  <a:cubicBezTo>
                    <a:pt x="5146737" y="2372380"/>
                    <a:pt x="5149907" y="2369905"/>
                    <a:pt x="5154662" y="2368668"/>
                  </a:cubicBezTo>
                  <a:cubicBezTo>
                    <a:pt x="5153077" y="2367430"/>
                    <a:pt x="5153077" y="2366193"/>
                    <a:pt x="5151492" y="2364955"/>
                  </a:cubicBezTo>
                  <a:cubicBezTo>
                    <a:pt x="5146737" y="2366193"/>
                    <a:pt x="5141982" y="2367430"/>
                    <a:pt x="5137227" y="2368668"/>
                  </a:cubicBezTo>
                  <a:cubicBezTo>
                    <a:pt x="5164172" y="2351343"/>
                    <a:pt x="5170512" y="2319167"/>
                    <a:pt x="5148322" y="2304317"/>
                  </a:cubicBezTo>
                  <a:cubicBezTo>
                    <a:pt x="5146737" y="2306792"/>
                    <a:pt x="5143567" y="2309267"/>
                    <a:pt x="5141982" y="2311742"/>
                  </a:cubicBezTo>
                  <a:cubicBezTo>
                    <a:pt x="5135642" y="2303079"/>
                    <a:pt x="5118208" y="2300604"/>
                    <a:pt x="5126133" y="2286992"/>
                  </a:cubicBezTo>
                  <a:cubicBezTo>
                    <a:pt x="5126133" y="2286992"/>
                    <a:pt x="5124548" y="2284517"/>
                    <a:pt x="5122963" y="2284517"/>
                  </a:cubicBezTo>
                  <a:cubicBezTo>
                    <a:pt x="5115038" y="2282042"/>
                    <a:pt x="5116623" y="2278329"/>
                    <a:pt x="5113453" y="2273379"/>
                  </a:cubicBezTo>
                  <a:cubicBezTo>
                    <a:pt x="5108698" y="2262241"/>
                    <a:pt x="5110283" y="2251104"/>
                    <a:pt x="5110283" y="2241203"/>
                  </a:cubicBezTo>
                  <a:lnTo>
                    <a:pt x="5110283" y="2196653"/>
                  </a:lnTo>
                  <a:cubicBezTo>
                    <a:pt x="5110283" y="2186752"/>
                    <a:pt x="5116623" y="2181802"/>
                    <a:pt x="5129303" y="2184277"/>
                  </a:cubicBezTo>
                  <a:cubicBezTo>
                    <a:pt x="5129303" y="2184277"/>
                    <a:pt x="5130888" y="2183040"/>
                    <a:pt x="5132472" y="2183040"/>
                  </a:cubicBezTo>
                  <a:cubicBezTo>
                    <a:pt x="5127717" y="2180565"/>
                    <a:pt x="5124548" y="2179327"/>
                    <a:pt x="5121378" y="2176852"/>
                  </a:cubicBezTo>
                  <a:cubicBezTo>
                    <a:pt x="5121378" y="2175615"/>
                    <a:pt x="5122963" y="2174377"/>
                    <a:pt x="5122963" y="2173140"/>
                  </a:cubicBezTo>
                  <a:cubicBezTo>
                    <a:pt x="5134058" y="2175615"/>
                    <a:pt x="5145152" y="2179327"/>
                    <a:pt x="5153077" y="2181802"/>
                  </a:cubicBezTo>
                  <a:cubicBezTo>
                    <a:pt x="5162587" y="2171902"/>
                    <a:pt x="5170512" y="2164477"/>
                    <a:pt x="5176851" y="2159527"/>
                  </a:cubicBezTo>
                  <a:lnTo>
                    <a:pt x="5176851" y="2137252"/>
                  </a:lnTo>
                  <a:cubicBezTo>
                    <a:pt x="5173682" y="2137252"/>
                    <a:pt x="5168926" y="2138489"/>
                    <a:pt x="5164172" y="2138489"/>
                  </a:cubicBezTo>
                  <a:cubicBezTo>
                    <a:pt x="5161002" y="2132302"/>
                    <a:pt x="5159417" y="2126114"/>
                    <a:pt x="5156247" y="2117451"/>
                  </a:cubicBezTo>
                  <a:cubicBezTo>
                    <a:pt x="5164172" y="2121164"/>
                    <a:pt x="5167342" y="2123639"/>
                    <a:pt x="5170512" y="2124876"/>
                  </a:cubicBezTo>
                  <a:cubicBezTo>
                    <a:pt x="5173682" y="2123639"/>
                    <a:pt x="5178436" y="2122401"/>
                    <a:pt x="5183191" y="2119926"/>
                  </a:cubicBezTo>
                  <a:cubicBezTo>
                    <a:pt x="5181607" y="2118689"/>
                    <a:pt x="5180022" y="2117451"/>
                    <a:pt x="5180022" y="2116214"/>
                  </a:cubicBezTo>
                  <a:cubicBezTo>
                    <a:pt x="5175266" y="2116214"/>
                    <a:pt x="5170512" y="2114976"/>
                    <a:pt x="5168926" y="2114976"/>
                  </a:cubicBezTo>
                  <a:cubicBezTo>
                    <a:pt x="5172097" y="2107551"/>
                    <a:pt x="5178436" y="2100126"/>
                    <a:pt x="5175266" y="2096414"/>
                  </a:cubicBezTo>
                  <a:cubicBezTo>
                    <a:pt x="5167342" y="2080326"/>
                    <a:pt x="5175266" y="2067951"/>
                    <a:pt x="5183191" y="2054338"/>
                  </a:cubicBezTo>
                  <a:cubicBezTo>
                    <a:pt x="5184776" y="2050625"/>
                    <a:pt x="5183191" y="2046913"/>
                    <a:pt x="5183191" y="2043200"/>
                  </a:cubicBezTo>
                  <a:cubicBezTo>
                    <a:pt x="5184776" y="2027112"/>
                    <a:pt x="5186361" y="2012262"/>
                    <a:pt x="5187946" y="1989987"/>
                  </a:cubicBezTo>
                  <a:cubicBezTo>
                    <a:pt x="5181607" y="1987512"/>
                    <a:pt x="5172097" y="1981324"/>
                    <a:pt x="5161002" y="1976374"/>
                  </a:cubicBezTo>
                  <a:cubicBezTo>
                    <a:pt x="5151492" y="1972662"/>
                    <a:pt x="5141982" y="1971424"/>
                    <a:pt x="5132472" y="1968949"/>
                  </a:cubicBezTo>
                  <a:cubicBezTo>
                    <a:pt x="5127717" y="1967711"/>
                    <a:pt x="5121378" y="1968949"/>
                    <a:pt x="5116623" y="1967711"/>
                  </a:cubicBezTo>
                  <a:cubicBezTo>
                    <a:pt x="5076999" y="1963999"/>
                    <a:pt x="5035790" y="1959049"/>
                    <a:pt x="4996166" y="1955336"/>
                  </a:cubicBezTo>
                  <a:cubicBezTo>
                    <a:pt x="4962882" y="1951624"/>
                    <a:pt x="4929597" y="1947911"/>
                    <a:pt x="4897898" y="1944199"/>
                  </a:cubicBezTo>
                  <a:cubicBezTo>
                    <a:pt x="4889973" y="1942961"/>
                    <a:pt x="4882049" y="1940486"/>
                    <a:pt x="4872539" y="1940486"/>
                  </a:cubicBezTo>
                  <a:cubicBezTo>
                    <a:pt x="4851935" y="1939248"/>
                    <a:pt x="4829745" y="1939248"/>
                    <a:pt x="4809141" y="1939248"/>
                  </a:cubicBezTo>
                  <a:cubicBezTo>
                    <a:pt x="4798046" y="1939248"/>
                    <a:pt x="4788536" y="1939248"/>
                    <a:pt x="4777441" y="1938011"/>
                  </a:cubicBezTo>
                  <a:cubicBezTo>
                    <a:pt x="4758422" y="1936773"/>
                    <a:pt x="4739402" y="1934298"/>
                    <a:pt x="4720383" y="1933061"/>
                  </a:cubicBezTo>
                  <a:lnTo>
                    <a:pt x="4720383" y="1929348"/>
                  </a:lnTo>
                  <a:cubicBezTo>
                    <a:pt x="4767932" y="1926873"/>
                    <a:pt x="4817066" y="1923161"/>
                    <a:pt x="4866199" y="1930586"/>
                  </a:cubicBezTo>
                  <a:cubicBezTo>
                    <a:pt x="4864614" y="1926873"/>
                    <a:pt x="4863029" y="1923161"/>
                    <a:pt x="4861444" y="1920686"/>
                  </a:cubicBezTo>
                  <a:cubicBezTo>
                    <a:pt x="4872539" y="1919448"/>
                    <a:pt x="4880464" y="1912023"/>
                    <a:pt x="4891559" y="1920686"/>
                  </a:cubicBezTo>
                  <a:cubicBezTo>
                    <a:pt x="4893144" y="1921923"/>
                    <a:pt x="4902653" y="1918211"/>
                    <a:pt x="4908993" y="1916973"/>
                  </a:cubicBezTo>
                  <a:lnTo>
                    <a:pt x="4908993" y="1914498"/>
                  </a:lnTo>
                  <a:lnTo>
                    <a:pt x="4894728" y="1914498"/>
                  </a:lnTo>
                  <a:cubicBezTo>
                    <a:pt x="4910578" y="1904598"/>
                    <a:pt x="4921673" y="1895935"/>
                    <a:pt x="4932768" y="1889748"/>
                  </a:cubicBezTo>
                  <a:cubicBezTo>
                    <a:pt x="4942278" y="1890985"/>
                    <a:pt x="4951787" y="1892223"/>
                    <a:pt x="4958127" y="1893460"/>
                  </a:cubicBezTo>
                  <a:cubicBezTo>
                    <a:pt x="4959712" y="1869947"/>
                    <a:pt x="4934352" y="1868710"/>
                    <a:pt x="4915333" y="1858810"/>
                  </a:cubicBezTo>
                  <a:cubicBezTo>
                    <a:pt x="4923258" y="1855097"/>
                    <a:pt x="4928013" y="1851385"/>
                    <a:pt x="4934352" y="1850147"/>
                  </a:cubicBezTo>
                  <a:cubicBezTo>
                    <a:pt x="4951787" y="1846435"/>
                    <a:pt x="4973977" y="1856335"/>
                    <a:pt x="4985071" y="1835297"/>
                  </a:cubicBezTo>
                  <a:cubicBezTo>
                    <a:pt x="4986656" y="1834059"/>
                    <a:pt x="4991411" y="1834059"/>
                    <a:pt x="4999336" y="1831584"/>
                  </a:cubicBezTo>
                  <a:cubicBezTo>
                    <a:pt x="4994581" y="1827872"/>
                    <a:pt x="4989826" y="1825397"/>
                    <a:pt x="4986656" y="1822922"/>
                  </a:cubicBezTo>
                  <a:cubicBezTo>
                    <a:pt x="4989826" y="1821684"/>
                    <a:pt x="4994581" y="1820447"/>
                    <a:pt x="4994581" y="1820447"/>
                  </a:cubicBezTo>
                  <a:cubicBezTo>
                    <a:pt x="5005676" y="1826634"/>
                    <a:pt x="5013601" y="1831584"/>
                    <a:pt x="5023111" y="1836535"/>
                  </a:cubicBezTo>
                  <a:cubicBezTo>
                    <a:pt x="5024695" y="1835297"/>
                    <a:pt x="5026280" y="1834059"/>
                    <a:pt x="5027865" y="1831584"/>
                  </a:cubicBezTo>
                  <a:cubicBezTo>
                    <a:pt x="5023111" y="1826634"/>
                    <a:pt x="5019940" y="1821684"/>
                    <a:pt x="5015186" y="1816734"/>
                  </a:cubicBezTo>
                  <a:cubicBezTo>
                    <a:pt x="5035790" y="1805597"/>
                    <a:pt x="5037375" y="1799409"/>
                    <a:pt x="5021525" y="1768471"/>
                  </a:cubicBezTo>
                  <a:cubicBezTo>
                    <a:pt x="5032620" y="1767233"/>
                    <a:pt x="5043715" y="1764758"/>
                    <a:pt x="5053225" y="1763521"/>
                  </a:cubicBezTo>
                  <a:cubicBezTo>
                    <a:pt x="5054810" y="1754858"/>
                    <a:pt x="5061149" y="1746196"/>
                    <a:pt x="5059565" y="1738770"/>
                  </a:cubicBezTo>
                  <a:cubicBezTo>
                    <a:pt x="5054810" y="1716495"/>
                    <a:pt x="5083339" y="1706595"/>
                    <a:pt x="5089679" y="1688032"/>
                  </a:cubicBezTo>
                  <a:cubicBezTo>
                    <a:pt x="5089679" y="1686794"/>
                    <a:pt x="5096018" y="1685557"/>
                    <a:pt x="5097603" y="1686794"/>
                  </a:cubicBezTo>
                  <a:cubicBezTo>
                    <a:pt x="5111868" y="1690507"/>
                    <a:pt x="5116623" y="1681845"/>
                    <a:pt x="5121378" y="1675657"/>
                  </a:cubicBezTo>
                  <a:cubicBezTo>
                    <a:pt x="5122963" y="1673182"/>
                    <a:pt x="5124548" y="1670707"/>
                    <a:pt x="5126133" y="1669469"/>
                  </a:cubicBezTo>
                  <a:cubicBezTo>
                    <a:pt x="5140398" y="1663282"/>
                    <a:pt x="5154662" y="1658331"/>
                    <a:pt x="5170512" y="1652144"/>
                  </a:cubicBezTo>
                  <a:cubicBezTo>
                    <a:pt x="5154662" y="1633581"/>
                    <a:pt x="5134058" y="1642244"/>
                    <a:pt x="5116623" y="1639769"/>
                  </a:cubicBezTo>
                  <a:lnTo>
                    <a:pt x="5116623" y="1634819"/>
                  </a:lnTo>
                  <a:cubicBezTo>
                    <a:pt x="5127717" y="1633581"/>
                    <a:pt x="5138812" y="1632344"/>
                    <a:pt x="5151492" y="1631106"/>
                  </a:cubicBezTo>
                  <a:cubicBezTo>
                    <a:pt x="5143567" y="1629869"/>
                    <a:pt x="5137227" y="1628631"/>
                    <a:pt x="5130888" y="1627393"/>
                  </a:cubicBezTo>
                  <a:cubicBezTo>
                    <a:pt x="5138812" y="1621206"/>
                    <a:pt x="5145152" y="1615018"/>
                    <a:pt x="5153077" y="1610068"/>
                  </a:cubicBezTo>
                  <a:cubicBezTo>
                    <a:pt x="5154662" y="1608831"/>
                    <a:pt x="5159417" y="1607593"/>
                    <a:pt x="5161002" y="1607593"/>
                  </a:cubicBezTo>
                  <a:cubicBezTo>
                    <a:pt x="5165757" y="1608831"/>
                    <a:pt x="5170512" y="1612543"/>
                    <a:pt x="5173682" y="1615018"/>
                  </a:cubicBezTo>
                  <a:cubicBezTo>
                    <a:pt x="5175266" y="1611306"/>
                    <a:pt x="5176851" y="1606356"/>
                    <a:pt x="5180022" y="1602643"/>
                  </a:cubicBezTo>
                  <a:cubicBezTo>
                    <a:pt x="5186361" y="1596456"/>
                    <a:pt x="5194286" y="1591506"/>
                    <a:pt x="5200626" y="1586555"/>
                  </a:cubicBezTo>
                  <a:cubicBezTo>
                    <a:pt x="5208550" y="1593980"/>
                    <a:pt x="5216476" y="1601406"/>
                    <a:pt x="5224400" y="1610068"/>
                  </a:cubicBezTo>
                  <a:cubicBezTo>
                    <a:pt x="5225985" y="1610068"/>
                    <a:pt x="5227570" y="1608831"/>
                    <a:pt x="5227570" y="1608831"/>
                  </a:cubicBezTo>
                  <a:cubicBezTo>
                    <a:pt x="5225985" y="1596456"/>
                    <a:pt x="5225985" y="1584080"/>
                    <a:pt x="5224400" y="1571705"/>
                  </a:cubicBezTo>
                  <a:cubicBezTo>
                    <a:pt x="5230740" y="1572943"/>
                    <a:pt x="5235495" y="1572943"/>
                    <a:pt x="5240250" y="1574180"/>
                  </a:cubicBezTo>
                  <a:cubicBezTo>
                    <a:pt x="5241835" y="1572943"/>
                    <a:pt x="5241835" y="1571705"/>
                    <a:pt x="5243420" y="1571705"/>
                  </a:cubicBezTo>
                  <a:cubicBezTo>
                    <a:pt x="5238665" y="1570468"/>
                    <a:pt x="5235495" y="1569230"/>
                    <a:pt x="5230740" y="1567993"/>
                  </a:cubicBezTo>
                  <a:cubicBezTo>
                    <a:pt x="5238665" y="1560567"/>
                    <a:pt x="5243420" y="1555617"/>
                    <a:pt x="5245005" y="1554380"/>
                  </a:cubicBezTo>
                  <a:lnTo>
                    <a:pt x="5245005" y="1530867"/>
                  </a:lnTo>
                  <a:cubicBezTo>
                    <a:pt x="5241835" y="1529630"/>
                    <a:pt x="5238665" y="1527154"/>
                    <a:pt x="5233910" y="1525917"/>
                  </a:cubicBezTo>
                  <a:cubicBezTo>
                    <a:pt x="5230740" y="1524679"/>
                    <a:pt x="5227570" y="1523442"/>
                    <a:pt x="5224400" y="1523442"/>
                  </a:cubicBezTo>
                  <a:cubicBezTo>
                    <a:pt x="5227570" y="1520967"/>
                    <a:pt x="5233910" y="1517254"/>
                    <a:pt x="5235495" y="1517254"/>
                  </a:cubicBezTo>
                  <a:cubicBezTo>
                    <a:pt x="5246274" y="1522204"/>
                    <a:pt x="5243420" y="1508592"/>
                    <a:pt x="5248815" y="1509829"/>
                  </a:cubicBezTo>
                  <a:cubicBezTo>
                    <a:pt x="5248815" y="1506117"/>
                    <a:pt x="5248815" y="1498692"/>
                    <a:pt x="5247545" y="1498692"/>
                  </a:cubicBezTo>
                  <a:cubicBezTo>
                    <a:pt x="5227570" y="1492504"/>
                    <a:pt x="5230740" y="1478891"/>
                    <a:pt x="5225985" y="1470229"/>
                  </a:cubicBezTo>
                  <a:close/>
                  <a:moveTo>
                    <a:pt x="282493" y="962845"/>
                  </a:moveTo>
                  <a:lnTo>
                    <a:pt x="328457" y="962845"/>
                  </a:lnTo>
                  <a:cubicBezTo>
                    <a:pt x="317362" y="973983"/>
                    <a:pt x="290418" y="973983"/>
                    <a:pt x="282493" y="962845"/>
                  </a:cubicBezTo>
                  <a:close/>
                  <a:moveTo>
                    <a:pt x="599485" y="1466516"/>
                  </a:moveTo>
                  <a:lnTo>
                    <a:pt x="599485" y="1461566"/>
                  </a:lnTo>
                  <a:cubicBezTo>
                    <a:pt x="620090" y="1460328"/>
                    <a:pt x="642279" y="1459091"/>
                    <a:pt x="662884" y="1459091"/>
                  </a:cubicBezTo>
                  <a:cubicBezTo>
                    <a:pt x="640694" y="1459091"/>
                    <a:pt x="621675" y="1473941"/>
                    <a:pt x="599485" y="1466516"/>
                  </a:cubicBezTo>
                  <a:close/>
                  <a:moveTo>
                    <a:pt x="217510" y="2066713"/>
                  </a:moveTo>
                  <a:cubicBezTo>
                    <a:pt x="227019" y="2059288"/>
                    <a:pt x="234944" y="2054338"/>
                    <a:pt x="238114" y="2050625"/>
                  </a:cubicBezTo>
                  <a:cubicBezTo>
                    <a:pt x="246039" y="2055575"/>
                    <a:pt x="250794" y="2059288"/>
                    <a:pt x="255549" y="2063001"/>
                  </a:cubicBezTo>
                  <a:cubicBezTo>
                    <a:pt x="244454" y="2063001"/>
                    <a:pt x="233359" y="2064238"/>
                    <a:pt x="217510" y="2066713"/>
                  </a:cubicBezTo>
                  <a:close/>
                  <a:moveTo>
                    <a:pt x="328457" y="2060525"/>
                  </a:moveTo>
                  <a:lnTo>
                    <a:pt x="287248" y="2060525"/>
                  </a:lnTo>
                  <a:cubicBezTo>
                    <a:pt x="285663" y="2060525"/>
                    <a:pt x="284078" y="2055575"/>
                    <a:pt x="280908" y="2051863"/>
                  </a:cubicBezTo>
                  <a:cubicBezTo>
                    <a:pt x="299928" y="2053100"/>
                    <a:pt x="314192" y="2054338"/>
                    <a:pt x="328457" y="2055575"/>
                  </a:cubicBezTo>
                  <a:lnTo>
                    <a:pt x="328457" y="2060525"/>
                  </a:lnTo>
                  <a:close/>
                  <a:moveTo>
                    <a:pt x="339552" y="2059288"/>
                  </a:moveTo>
                  <a:cubicBezTo>
                    <a:pt x="337967" y="2058051"/>
                    <a:pt x="337967" y="2056813"/>
                    <a:pt x="336382" y="2056813"/>
                  </a:cubicBezTo>
                  <a:cubicBezTo>
                    <a:pt x="342722" y="2053100"/>
                    <a:pt x="350646" y="2050625"/>
                    <a:pt x="356986" y="2046913"/>
                  </a:cubicBezTo>
                  <a:cubicBezTo>
                    <a:pt x="361741" y="2043200"/>
                    <a:pt x="363326" y="2037013"/>
                    <a:pt x="368081" y="2030825"/>
                  </a:cubicBezTo>
                  <a:cubicBezTo>
                    <a:pt x="380761" y="2050625"/>
                    <a:pt x="407705" y="2044438"/>
                    <a:pt x="431479" y="2049388"/>
                  </a:cubicBezTo>
                  <a:cubicBezTo>
                    <a:pt x="399780" y="2051863"/>
                    <a:pt x="369666" y="2055575"/>
                    <a:pt x="339552" y="2059288"/>
                  </a:cubicBezTo>
                  <a:close/>
                  <a:moveTo>
                    <a:pt x="131922" y="2363718"/>
                  </a:moveTo>
                  <a:cubicBezTo>
                    <a:pt x="133507" y="2363718"/>
                    <a:pt x="133507" y="2363718"/>
                    <a:pt x="131922" y="2363718"/>
                  </a:cubicBezTo>
                  <a:close/>
                  <a:moveTo>
                    <a:pt x="420385" y="2540683"/>
                  </a:moveTo>
                  <a:cubicBezTo>
                    <a:pt x="418800" y="2532021"/>
                    <a:pt x="417215" y="2525833"/>
                    <a:pt x="415630" y="2517170"/>
                  </a:cubicBezTo>
                  <a:cubicBezTo>
                    <a:pt x="426725" y="2519645"/>
                    <a:pt x="433064" y="2520883"/>
                    <a:pt x="439404" y="2523358"/>
                  </a:cubicBezTo>
                  <a:cubicBezTo>
                    <a:pt x="433064" y="2528308"/>
                    <a:pt x="428309" y="2533258"/>
                    <a:pt x="420385" y="2540683"/>
                  </a:cubicBezTo>
                  <a:close/>
                  <a:moveTo>
                    <a:pt x="783341" y="1021009"/>
                  </a:moveTo>
                  <a:cubicBezTo>
                    <a:pt x="772246" y="1022246"/>
                    <a:pt x="761151" y="1025959"/>
                    <a:pt x="751641" y="1025959"/>
                  </a:cubicBezTo>
                  <a:cubicBezTo>
                    <a:pt x="740547" y="1027196"/>
                    <a:pt x="729452" y="1025959"/>
                    <a:pt x="716772" y="1025959"/>
                  </a:cubicBezTo>
                  <a:cubicBezTo>
                    <a:pt x="715187" y="1024721"/>
                    <a:pt x="713602" y="1021009"/>
                    <a:pt x="712017" y="1017296"/>
                  </a:cubicBezTo>
                  <a:cubicBezTo>
                    <a:pt x="723112" y="1014821"/>
                    <a:pt x="734207" y="1011109"/>
                    <a:pt x="746887" y="1008634"/>
                  </a:cubicBezTo>
                  <a:cubicBezTo>
                    <a:pt x="746887" y="1012346"/>
                    <a:pt x="745302" y="1014821"/>
                    <a:pt x="745302" y="1018534"/>
                  </a:cubicBezTo>
                  <a:cubicBezTo>
                    <a:pt x="759566" y="1011109"/>
                    <a:pt x="772246" y="1012346"/>
                    <a:pt x="783341" y="1021009"/>
                  </a:cubicBezTo>
                  <a:cubicBezTo>
                    <a:pt x="800775" y="1011109"/>
                    <a:pt x="803945" y="1012346"/>
                    <a:pt x="808700" y="1033384"/>
                  </a:cubicBezTo>
                  <a:cubicBezTo>
                    <a:pt x="799190" y="1028434"/>
                    <a:pt x="791265" y="1024721"/>
                    <a:pt x="783341" y="1021009"/>
                  </a:cubicBezTo>
                  <a:close/>
                  <a:moveTo>
                    <a:pt x="843569" y="1018534"/>
                  </a:moveTo>
                  <a:cubicBezTo>
                    <a:pt x="846739" y="1016059"/>
                    <a:pt x="849909" y="1013584"/>
                    <a:pt x="851494" y="1011109"/>
                  </a:cubicBezTo>
                  <a:cubicBezTo>
                    <a:pt x="862589" y="1022246"/>
                    <a:pt x="862589" y="1022246"/>
                    <a:pt x="838814" y="1030909"/>
                  </a:cubicBezTo>
                  <a:lnTo>
                    <a:pt x="815040" y="1016059"/>
                  </a:lnTo>
                  <a:cubicBezTo>
                    <a:pt x="830889" y="1006159"/>
                    <a:pt x="840399" y="1006159"/>
                    <a:pt x="843569" y="1018534"/>
                  </a:cubicBezTo>
                  <a:close/>
                  <a:moveTo>
                    <a:pt x="856249" y="2671860"/>
                  </a:moveTo>
                  <a:cubicBezTo>
                    <a:pt x="857834" y="2670623"/>
                    <a:pt x="859419" y="2670623"/>
                    <a:pt x="861004" y="2669385"/>
                  </a:cubicBezTo>
                  <a:cubicBezTo>
                    <a:pt x="862589" y="2671860"/>
                    <a:pt x="865759" y="2674335"/>
                    <a:pt x="868929" y="2678048"/>
                  </a:cubicBezTo>
                  <a:cubicBezTo>
                    <a:pt x="865759" y="2678048"/>
                    <a:pt x="862589" y="2678048"/>
                    <a:pt x="859419" y="2679285"/>
                  </a:cubicBezTo>
                  <a:cubicBezTo>
                    <a:pt x="857834" y="2675573"/>
                    <a:pt x="857834" y="2673098"/>
                    <a:pt x="856249" y="2671860"/>
                  </a:cubicBezTo>
                  <a:close/>
                  <a:moveTo>
                    <a:pt x="952931" y="2663198"/>
                  </a:moveTo>
                  <a:cubicBezTo>
                    <a:pt x="954516" y="2666910"/>
                    <a:pt x="956101" y="2669385"/>
                    <a:pt x="959271" y="2671860"/>
                  </a:cubicBezTo>
                  <a:lnTo>
                    <a:pt x="954516" y="2671860"/>
                  </a:lnTo>
                  <a:cubicBezTo>
                    <a:pt x="954516" y="2669385"/>
                    <a:pt x="954516" y="2666910"/>
                    <a:pt x="952931" y="2663198"/>
                  </a:cubicBezTo>
                  <a:close/>
                  <a:moveTo>
                    <a:pt x="1082898" y="2939165"/>
                  </a:moveTo>
                  <a:cubicBezTo>
                    <a:pt x="1078143" y="2932977"/>
                    <a:pt x="1074973" y="2928027"/>
                    <a:pt x="1071803" y="2923077"/>
                  </a:cubicBezTo>
                  <a:lnTo>
                    <a:pt x="1079728" y="2916889"/>
                  </a:lnTo>
                  <a:cubicBezTo>
                    <a:pt x="1090823" y="2923077"/>
                    <a:pt x="1092408" y="2932977"/>
                    <a:pt x="1082898" y="2939165"/>
                  </a:cubicBezTo>
                  <a:close/>
                  <a:moveTo>
                    <a:pt x="1485478" y="2963915"/>
                  </a:moveTo>
                  <a:cubicBezTo>
                    <a:pt x="1479138" y="2961440"/>
                    <a:pt x="1472798" y="2960202"/>
                    <a:pt x="1466459" y="2957727"/>
                  </a:cubicBezTo>
                  <a:cubicBezTo>
                    <a:pt x="1472798" y="2952777"/>
                    <a:pt x="1479138" y="2947827"/>
                    <a:pt x="1483893" y="2945352"/>
                  </a:cubicBezTo>
                  <a:lnTo>
                    <a:pt x="1502913" y="2956490"/>
                  </a:lnTo>
                  <a:cubicBezTo>
                    <a:pt x="1498158" y="2958965"/>
                    <a:pt x="1491818" y="2961440"/>
                    <a:pt x="1485478" y="2963915"/>
                  </a:cubicBezTo>
                  <a:close/>
                  <a:moveTo>
                    <a:pt x="4289274" y="2753537"/>
                  </a:moveTo>
                  <a:cubicBezTo>
                    <a:pt x="4287688" y="2754774"/>
                    <a:pt x="4289274" y="2757249"/>
                    <a:pt x="4289274" y="2759724"/>
                  </a:cubicBezTo>
                  <a:lnTo>
                    <a:pt x="4265499" y="2763437"/>
                  </a:lnTo>
                  <a:cubicBezTo>
                    <a:pt x="4262329" y="2752299"/>
                    <a:pt x="4268669" y="2746112"/>
                    <a:pt x="4282934" y="2744874"/>
                  </a:cubicBezTo>
                  <a:cubicBezTo>
                    <a:pt x="4287688" y="2744874"/>
                    <a:pt x="4294029" y="2742399"/>
                    <a:pt x="4301953" y="2742399"/>
                  </a:cubicBezTo>
                  <a:cubicBezTo>
                    <a:pt x="4297198" y="2746112"/>
                    <a:pt x="4292444" y="2748586"/>
                    <a:pt x="4289274" y="2753537"/>
                  </a:cubicBezTo>
                  <a:close/>
                  <a:moveTo>
                    <a:pt x="4320973" y="2751062"/>
                  </a:moveTo>
                  <a:cubicBezTo>
                    <a:pt x="4314633" y="2749824"/>
                    <a:pt x="4309878" y="2746112"/>
                    <a:pt x="4305123" y="2743637"/>
                  </a:cubicBezTo>
                  <a:cubicBezTo>
                    <a:pt x="4311463" y="2737449"/>
                    <a:pt x="4316218" y="2733736"/>
                    <a:pt x="4319388" y="2730024"/>
                  </a:cubicBezTo>
                  <a:cubicBezTo>
                    <a:pt x="4325728" y="2736211"/>
                    <a:pt x="4332067" y="2741161"/>
                    <a:pt x="4338407" y="2748586"/>
                  </a:cubicBezTo>
                  <a:cubicBezTo>
                    <a:pt x="4333653" y="2749824"/>
                    <a:pt x="4327312" y="2751062"/>
                    <a:pt x="4320973" y="2751062"/>
                  </a:cubicBezTo>
                  <a:close/>
                  <a:moveTo>
                    <a:pt x="4487394" y="1914498"/>
                  </a:moveTo>
                  <a:cubicBezTo>
                    <a:pt x="4487394" y="1912023"/>
                    <a:pt x="4487394" y="1910786"/>
                    <a:pt x="4485808" y="1908311"/>
                  </a:cubicBezTo>
                  <a:lnTo>
                    <a:pt x="4519093" y="1904598"/>
                  </a:lnTo>
                  <a:cubicBezTo>
                    <a:pt x="4519093" y="1907073"/>
                    <a:pt x="4520678" y="1909548"/>
                    <a:pt x="4520678" y="1912023"/>
                  </a:cubicBezTo>
                  <a:cubicBezTo>
                    <a:pt x="4507998" y="1912023"/>
                    <a:pt x="4496904" y="1913261"/>
                    <a:pt x="4487394" y="1914498"/>
                  </a:cubicBezTo>
                  <a:close/>
                  <a:moveTo>
                    <a:pt x="4569811" y="1916973"/>
                  </a:moveTo>
                  <a:cubicBezTo>
                    <a:pt x="4560302" y="1916973"/>
                    <a:pt x="4549207" y="1916973"/>
                    <a:pt x="4539697" y="1914498"/>
                  </a:cubicBezTo>
                  <a:cubicBezTo>
                    <a:pt x="4534942" y="1913261"/>
                    <a:pt x="4533357" y="1908311"/>
                    <a:pt x="4528602" y="1905836"/>
                  </a:cubicBezTo>
                  <a:cubicBezTo>
                    <a:pt x="4530188" y="1904598"/>
                    <a:pt x="4530188" y="1903361"/>
                    <a:pt x="4531773" y="1902123"/>
                  </a:cubicBezTo>
                  <a:cubicBezTo>
                    <a:pt x="4546037" y="1904598"/>
                    <a:pt x="4558717" y="1905836"/>
                    <a:pt x="4571397" y="1908311"/>
                  </a:cubicBezTo>
                  <a:cubicBezTo>
                    <a:pt x="4569811" y="1912023"/>
                    <a:pt x="4569811" y="1915736"/>
                    <a:pt x="4569811" y="1916973"/>
                  </a:cubicBezTo>
                  <a:close/>
                  <a:moveTo>
                    <a:pt x="4641135" y="1915736"/>
                  </a:moveTo>
                  <a:cubicBezTo>
                    <a:pt x="4630040" y="1914498"/>
                    <a:pt x="4618946" y="1908311"/>
                    <a:pt x="4607851" y="1916973"/>
                  </a:cubicBezTo>
                  <a:cubicBezTo>
                    <a:pt x="4606265" y="1918211"/>
                    <a:pt x="4596756" y="1914498"/>
                    <a:pt x="4592001" y="1913261"/>
                  </a:cubicBezTo>
                  <a:cubicBezTo>
                    <a:pt x="4592001" y="1912023"/>
                    <a:pt x="4593586" y="1909548"/>
                    <a:pt x="4593586" y="1908311"/>
                  </a:cubicBezTo>
                  <a:lnTo>
                    <a:pt x="4645889" y="1908311"/>
                  </a:lnTo>
                  <a:cubicBezTo>
                    <a:pt x="4647475" y="1908311"/>
                    <a:pt x="4649060" y="1912023"/>
                    <a:pt x="4650645" y="1914498"/>
                  </a:cubicBezTo>
                  <a:cubicBezTo>
                    <a:pt x="4645889" y="1914498"/>
                    <a:pt x="4642720" y="1915736"/>
                    <a:pt x="4641135" y="1915736"/>
                  </a:cubicBezTo>
                  <a:close/>
                  <a:moveTo>
                    <a:pt x="4791706" y="2529546"/>
                  </a:moveTo>
                  <a:cubicBezTo>
                    <a:pt x="4790121" y="2530783"/>
                    <a:pt x="4790121" y="2532021"/>
                    <a:pt x="4790121" y="2530783"/>
                  </a:cubicBezTo>
                  <a:cubicBezTo>
                    <a:pt x="4788536" y="2530783"/>
                    <a:pt x="4788536" y="2529546"/>
                    <a:pt x="4791706" y="2529546"/>
                  </a:cubicBezTo>
                  <a:close/>
                  <a:moveTo>
                    <a:pt x="154111" y="2462719"/>
                  </a:moveTo>
                  <a:cubicBezTo>
                    <a:pt x="152526" y="2462719"/>
                    <a:pt x="152526" y="2463957"/>
                    <a:pt x="150941" y="2463957"/>
                  </a:cubicBezTo>
                  <a:cubicBezTo>
                    <a:pt x="150941" y="2463957"/>
                    <a:pt x="152526" y="2462719"/>
                    <a:pt x="154111" y="2462719"/>
                  </a:cubicBezTo>
                  <a:close/>
                  <a:moveTo>
                    <a:pt x="757981" y="2696611"/>
                  </a:moveTo>
                  <a:cubicBezTo>
                    <a:pt x="764321" y="2699086"/>
                    <a:pt x="770661" y="2701561"/>
                    <a:pt x="775416" y="2702798"/>
                  </a:cubicBezTo>
                  <a:cubicBezTo>
                    <a:pt x="753226" y="2712698"/>
                    <a:pt x="738962" y="2710223"/>
                    <a:pt x="724697" y="2692898"/>
                  </a:cubicBezTo>
                  <a:cubicBezTo>
                    <a:pt x="729452" y="2692898"/>
                    <a:pt x="732622" y="2691660"/>
                    <a:pt x="737377" y="2691660"/>
                  </a:cubicBezTo>
                  <a:cubicBezTo>
                    <a:pt x="743716" y="2692898"/>
                    <a:pt x="751641" y="2694136"/>
                    <a:pt x="757981" y="2696611"/>
                  </a:cubicBezTo>
                  <a:close/>
                  <a:moveTo>
                    <a:pt x="3528492" y="2798087"/>
                  </a:moveTo>
                  <a:cubicBezTo>
                    <a:pt x="3523737" y="2796850"/>
                    <a:pt x="3520567" y="2796850"/>
                    <a:pt x="3514228" y="2795612"/>
                  </a:cubicBezTo>
                  <a:cubicBezTo>
                    <a:pt x="3507888" y="2794375"/>
                    <a:pt x="3499963" y="2790662"/>
                    <a:pt x="3490453" y="2788187"/>
                  </a:cubicBezTo>
                  <a:cubicBezTo>
                    <a:pt x="3496793" y="2786949"/>
                    <a:pt x="3501548" y="2784475"/>
                    <a:pt x="3507888" y="2783237"/>
                  </a:cubicBezTo>
                  <a:cubicBezTo>
                    <a:pt x="3525323" y="2779524"/>
                    <a:pt x="3533247" y="2785712"/>
                    <a:pt x="3528492" y="2798087"/>
                  </a:cubicBezTo>
                  <a:close/>
                  <a:moveTo>
                    <a:pt x="3222595" y="2826550"/>
                  </a:moveTo>
                  <a:cubicBezTo>
                    <a:pt x="3232105" y="2827788"/>
                    <a:pt x="3243199" y="2827788"/>
                    <a:pt x="3254294" y="2829025"/>
                  </a:cubicBezTo>
                  <a:cubicBezTo>
                    <a:pt x="3249539" y="2841401"/>
                    <a:pt x="3236860" y="2837688"/>
                    <a:pt x="3227350" y="2836450"/>
                  </a:cubicBezTo>
                  <a:cubicBezTo>
                    <a:pt x="3224180" y="2836450"/>
                    <a:pt x="3221010" y="2831500"/>
                    <a:pt x="3217840" y="2829025"/>
                  </a:cubicBezTo>
                  <a:cubicBezTo>
                    <a:pt x="3219425" y="2827788"/>
                    <a:pt x="3221010" y="2826550"/>
                    <a:pt x="3222595" y="2826550"/>
                  </a:cubicBezTo>
                  <a:close/>
                  <a:moveTo>
                    <a:pt x="263473" y="2535733"/>
                  </a:moveTo>
                  <a:cubicBezTo>
                    <a:pt x="265058" y="2539446"/>
                    <a:pt x="266643" y="2541921"/>
                    <a:pt x="268228" y="2546871"/>
                  </a:cubicBezTo>
                  <a:cubicBezTo>
                    <a:pt x="258719" y="2546871"/>
                    <a:pt x="250794" y="2546871"/>
                    <a:pt x="242869" y="2545633"/>
                  </a:cubicBezTo>
                  <a:lnTo>
                    <a:pt x="242869" y="2536970"/>
                  </a:lnTo>
                  <a:cubicBezTo>
                    <a:pt x="249209" y="2536970"/>
                    <a:pt x="255549" y="2536970"/>
                    <a:pt x="263473" y="2535733"/>
                  </a:cubicBezTo>
                  <a:close/>
                  <a:moveTo>
                    <a:pt x="881608" y="2689186"/>
                  </a:moveTo>
                  <a:cubicBezTo>
                    <a:pt x="891118" y="2690423"/>
                    <a:pt x="900628" y="2690423"/>
                    <a:pt x="911722" y="2691660"/>
                  </a:cubicBezTo>
                  <a:cubicBezTo>
                    <a:pt x="905383" y="2696611"/>
                    <a:pt x="880023" y="2700323"/>
                    <a:pt x="875268" y="2696611"/>
                  </a:cubicBezTo>
                  <a:cubicBezTo>
                    <a:pt x="875268" y="2695373"/>
                    <a:pt x="873683" y="2692898"/>
                    <a:pt x="875268" y="2691660"/>
                  </a:cubicBezTo>
                  <a:cubicBezTo>
                    <a:pt x="876853" y="2690423"/>
                    <a:pt x="880023" y="2689186"/>
                    <a:pt x="881608" y="2689186"/>
                  </a:cubicBezTo>
                  <a:close/>
                </a:path>
              </a:pathLst>
            </a:custGeom>
            <a:blipFill>
              <a:blip r:embed="rId2"/>
              <a:stretch>
                <a:fillRect l="0" t="-371" r="0" b="-37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6081523" y="5394959"/>
            <a:ext cx="5613946" cy="3215221"/>
            <a:chOff x="0" y="0"/>
            <a:chExt cx="5239880" cy="300098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-5125" y="-55"/>
              <a:ext cx="5248815" cy="3002311"/>
            </a:xfrm>
            <a:custGeom>
              <a:avLst/>
              <a:gdLst/>
              <a:ahLst/>
              <a:cxnLst/>
              <a:rect r="r" b="b" t="t" l="l"/>
              <a:pathLst>
                <a:path h="3002311" w="5248815">
                  <a:moveTo>
                    <a:pt x="5225985" y="1470229"/>
                  </a:moveTo>
                  <a:cubicBezTo>
                    <a:pt x="5230740" y="1467754"/>
                    <a:pt x="5235495" y="1466516"/>
                    <a:pt x="5238665" y="1462803"/>
                  </a:cubicBezTo>
                  <a:cubicBezTo>
                    <a:pt x="5241835" y="1460328"/>
                    <a:pt x="5247545" y="1456616"/>
                    <a:pt x="5247545" y="1452903"/>
                  </a:cubicBezTo>
                  <a:cubicBezTo>
                    <a:pt x="5247545" y="1450428"/>
                    <a:pt x="5241835" y="1446716"/>
                    <a:pt x="5238665" y="1444241"/>
                  </a:cubicBezTo>
                  <a:lnTo>
                    <a:pt x="5224400" y="1433103"/>
                  </a:lnTo>
                  <a:cubicBezTo>
                    <a:pt x="5227570" y="1430628"/>
                    <a:pt x="5233910" y="1429390"/>
                    <a:pt x="5233910" y="1425678"/>
                  </a:cubicBezTo>
                  <a:cubicBezTo>
                    <a:pt x="5237080" y="1415778"/>
                    <a:pt x="5241835" y="1405878"/>
                    <a:pt x="5241835" y="1395977"/>
                  </a:cubicBezTo>
                  <a:cubicBezTo>
                    <a:pt x="5241835" y="1391027"/>
                    <a:pt x="5230740" y="1387315"/>
                    <a:pt x="5224400" y="1381127"/>
                  </a:cubicBezTo>
                  <a:cubicBezTo>
                    <a:pt x="5230740" y="1381127"/>
                    <a:pt x="5233910" y="1381127"/>
                    <a:pt x="5238665" y="1379890"/>
                  </a:cubicBezTo>
                  <a:lnTo>
                    <a:pt x="5238665" y="1376177"/>
                  </a:lnTo>
                  <a:lnTo>
                    <a:pt x="5224400" y="1376177"/>
                  </a:lnTo>
                  <a:cubicBezTo>
                    <a:pt x="5214890" y="1371227"/>
                    <a:pt x="5205381" y="1361327"/>
                    <a:pt x="5202211" y="1362564"/>
                  </a:cubicBezTo>
                  <a:cubicBezTo>
                    <a:pt x="5184776" y="1369990"/>
                    <a:pt x="5184776" y="1360089"/>
                    <a:pt x="5181607" y="1352664"/>
                  </a:cubicBezTo>
                  <a:cubicBezTo>
                    <a:pt x="5175266" y="1353902"/>
                    <a:pt x="5168926" y="1355139"/>
                    <a:pt x="5164172" y="1353902"/>
                  </a:cubicBezTo>
                  <a:cubicBezTo>
                    <a:pt x="5153077" y="1352664"/>
                    <a:pt x="5141982" y="1348952"/>
                    <a:pt x="5130888" y="1348952"/>
                  </a:cubicBezTo>
                  <a:cubicBezTo>
                    <a:pt x="5116623" y="1347714"/>
                    <a:pt x="5100773" y="1347714"/>
                    <a:pt x="5084924" y="1346477"/>
                  </a:cubicBezTo>
                  <a:cubicBezTo>
                    <a:pt x="5061149" y="1344002"/>
                    <a:pt x="5037375" y="1341527"/>
                    <a:pt x="5013601" y="1339051"/>
                  </a:cubicBezTo>
                  <a:cubicBezTo>
                    <a:pt x="5012016" y="1339051"/>
                    <a:pt x="5008846" y="1341527"/>
                    <a:pt x="5007261" y="1341527"/>
                  </a:cubicBezTo>
                  <a:cubicBezTo>
                    <a:pt x="4994581" y="1340289"/>
                    <a:pt x="4981901" y="1339051"/>
                    <a:pt x="4970806" y="1336576"/>
                  </a:cubicBezTo>
                  <a:cubicBezTo>
                    <a:pt x="4967637" y="1335339"/>
                    <a:pt x="4966052" y="1329151"/>
                    <a:pt x="4966052" y="1326676"/>
                  </a:cubicBezTo>
                  <a:cubicBezTo>
                    <a:pt x="4983487" y="1316776"/>
                    <a:pt x="5000920" y="1306876"/>
                    <a:pt x="5012016" y="1300688"/>
                  </a:cubicBezTo>
                  <a:cubicBezTo>
                    <a:pt x="5024695" y="1299451"/>
                    <a:pt x="5032620" y="1298213"/>
                    <a:pt x="5043715" y="1298213"/>
                  </a:cubicBezTo>
                  <a:cubicBezTo>
                    <a:pt x="5034205" y="1288313"/>
                    <a:pt x="5027865" y="1283363"/>
                    <a:pt x="5019940" y="1275938"/>
                  </a:cubicBezTo>
                  <a:cubicBezTo>
                    <a:pt x="5015186" y="1277175"/>
                    <a:pt x="5010430" y="1278413"/>
                    <a:pt x="5002506" y="1280888"/>
                  </a:cubicBezTo>
                  <a:cubicBezTo>
                    <a:pt x="5002506" y="1274700"/>
                    <a:pt x="5002506" y="1268513"/>
                    <a:pt x="5004091" y="1268513"/>
                  </a:cubicBezTo>
                  <a:cubicBezTo>
                    <a:pt x="5010430" y="1267275"/>
                    <a:pt x="5019940" y="1266038"/>
                    <a:pt x="5024695" y="1268513"/>
                  </a:cubicBezTo>
                  <a:cubicBezTo>
                    <a:pt x="5031035" y="1272225"/>
                    <a:pt x="5034205" y="1278413"/>
                    <a:pt x="5040545" y="1285838"/>
                  </a:cubicBezTo>
                  <a:cubicBezTo>
                    <a:pt x="5043715" y="1285838"/>
                    <a:pt x="5050055" y="1287076"/>
                    <a:pt x="5056394" y="1287076"/>
                  </a:cubicBezTo>
                  <a:cubicBezTo>
                    <a:pt x="5054810" y="1270988"/>
                    <a:pt x="5054810" y="1270988"/>
                    <a:pt x="5037375" y="1247475"/>
                  </a:cubicBezTo>
                  <a:cubicBezTo>
                    <a:pt x="5059565" y="1247475"/>
                    <a:pt x="5065904" y="1242525"/>
                    <a:pt x="5061149" y="1225200"/>
                  </a:cubicBezTo>
                  <a:cubicBezTo>
                    <a:pt x="5075414" y="1223962"/>
                    <a:pt x="5091264" y="1222725"/>
                    <a:pt x="5105528" y="1222725"/>
                  </a:cubicBezTo>
                  <a:cubicBezTo>
                    <a:pt x="5103943" y="1220250"/>
                    <a:pt x="5100773" y="1215300"/>
                    <a:pt x="5099188" y="1211587"/>
                  </a:cubicBezTo>
                  <a:cubicBezTo>
                    <a:pt x="5105528" y="1212824"/>
                    <a:pt x="5110283" y="1214062"/>
                    <a:pt x="5113453" y="1215300"/>
                  </a:cubicBezTo>
                  <a:cubicBezTo>
                    <a:pt x="5115038" y="1209112"/>
                    <a:pt x="5115038" y="1202924"/>
                    <a:pt x="5116623" y="1197974"/>
                  </a:cubicBezTo>
                  <a:cubicBezTo>
                    <a:pt x="5118208" y="1191787"/>
                    <a:pt x="5119793" y="1184361"/>
                    <a:pt x="5121378" y="1178174"/>
                  </a:cubicBezTo>
                  <a:cubicBezTo>
                    <a:pt x="5121378" y="1175699"/>
                    <a:pt x="5119793" y="1171986"/>
                    <a:pt x="5121378" y="1168274"/>
                  </a:cubicBezTo>
                  <a:cubicBezTo>
                    <a:pt x="5126133" y="1158374"/>
                    <a:pt x="5127717" y="1143523"/>
                    <a:pt x="5122963" y="1136098"/>
                  </a:cubicBezTo>
                  <a:cubicBezTo>
                    <a:pt x="5126133" y="1133623"/>
                    <a:pt x="5127717" y="1129911"/>
                    <a:pt x="5127717" y="1127436"/>
                  </a:cubicBezTo>
                  <a:cubicBezTo>
                    <a:pt x="5127717" y="1117535"/>
                    <a:pt x="5127717" y="1106398"/>
                    <a:pt x="5126133" y="1096498"/>
                  </a:cubicBezTo>
                  <a:cubicBezTo>
                    <a:pt x="5124548" y="1086597"/>
                    <a:pt x="5122963" y="1077935"/>
                    <a:pt x="5121378" y="1068035"/>
                  </a:cubicBezTo>
                  <a:cubicBezTo>
                    <a:pt x="5119793" y="1065560"/>
                    <a:pt x="5119793" y="1063084"/>
                    <a:pt x="5121378" y="1059372"/>
                  </a:cubicBezTo>
                  <a:cubicBezTo>
                    <a:pt x="5126133" y="1049472"/>
                    <a:pt x="5129303" y="1039572"/>
                    <a:pt x="5119793" y="1029672"/>
                  </a:cubicBezTo>
                  <a:cubicBezTo>
                    <a:pt x="5116623" y="1027196"/>
                    <a:pt x="5118208" y="1021009"/>
                    <a:pt x="5119793" y="1017296"/>
                  </a:cubicBezTo>
                  <a:cubicBezTo>
                    <a:pt x="5124548" y="1003684"/>
                    <a:pt x="5115038" y="992546"/>
                    <a:pt x="5097603" y="990071"/>
                  </a:cubicBezTo>
                  <a:lnTo>
                    <a:pt x="5091264" y="990071"/>
                  </a:lnTo>
                  <a:cubicBezTo>
                    <a:pt x="5092849" y="986358"/>
                    <a:pt x="5094434" y="985121"/>
                    <a:pt x="5096018" y="982646"/>
                  </a:cubicBezTo>
                  <a:cubicBezTo>
                    <a:pt x="5091264" y="981408"/>
                    <a:pt x="5086509" y="981408"/>
                    <a:pt x="5083339" y="978933"/>
                  </a:cubicBezTo>
                  <a:cubicBezTo>
                    <a:pt x="5080169" y="977696"/>
                    <a:pt x="5078584" y="973983"/>
                    <a:pt x="5075414" y="972746"/>
                  </a:cubicBezTo>
                  <a:cubicBezTo>
                    <a:pt x="5062735" y="967796"/>
                    <a:pt x="5048469" y="962845"/>
                    <a:pt x="5034205" y="957895"/>
                  </a:cubicBezTo>
                  <a:cubicBezTo>
                    <a:pt x="5029450" y="956658"/>
                    <a:pt x="5023111" y="956658"/>
                    <a:pt x="5018355" y="956658"/>
                  </a:cubicBezTo>
                  <a:cubicBezTo>
                    <a:pt x="5015186" y="957895"/>
                    <a:pt x="5013601" y="952945"/>
                    <a:pt x="5010430" y="952945"/>
                  </a:cubicBezTo>
                  <a:cubicBezTo>
                    <a:pt x="4988241" y="949233"/>
                    <a:pt x="4966052" y="946758"/>
                    <a:pt x="4943862" y="941808"/>
                  </a:cubicBezTo>
                  <a:cubicBezTo>
                    <a:pt x="4926428" y="936858"/>
                    <a:pt x="4905823" y="946758"/>
                    <a:pt x="4888389" y="936858"/>
                  </a:cubicBezTo>
                  <a:cubicBezTo>
                    <a:pt x="4886804" y="935620"/>
                    <a:pt x="4883634" y="938095"/>
                    <a:pt x="4882049" y="938095"/>
                  </a:cubicBezTo>
                  <a:cubicBezTo>
                    <a:pt x="4867784" y="935620"/>
                    <a:pt x="4855105" y="941808"/>
                    <a:pt x="4840840" y="938095"/>
                  </a:cubicBezTo>
                  <a:cubicBezTo>
                    <a:pt x="4826575" y="934382"/>
                    <a:pt x="4810725" y="933145"/>
                    <a:pt x="4804386" y="922007"/>
                  </a:cubicBezTo>
                  <a:cubicBezTo>
                    <a:pt x="4798046" y="910870"/>
                    <a:pt x="4793291" y="899732"/>
                    <a:pt x="4793291" y="888594"/>
                  </a:cubicBezTo>
                  <a:cubicBezTo>
                    <a:pt x="4794876" y="874982"/>
                    <a:pt x="4802800" y="860131"/>
                    <a:pt x="4772686" y="862606"/>
                  </a:cubicBezTo>
                  <a:cubicBezTo>
                    <a:pt x="4774271" y="860131"/>
                    <a:pt x="4774271" y="857656"/>
                    <a:pt x="4775857" y="856419"/>
                  </a:cubicBezTo>
                  <a:cubicBezTo>
                    <a:pt x="4683929" y="848994"/>
                    <a:pt x="4592001" y="842806"/>
                    <a:pt x="4501658" y="835381"/>
                  </a:cubicBezTo>
                  <a:cubicBezTo>
                    <a:pt x="4498488" y="826718"/>
                    <a:pt x="4495318" y="816818"/>
                    <a:pt x="4492149" y="803205"/>
                  </a:cubicBezTo>
                  <a:cubicBezTo>
                    <a:pt x="4509583" y="818056"/>
                    <a:pt x="4525432" y="826718"/>
                    <a:pt x="4547622" y="825481"/>
                  </a:cubicBezTo>
                  <a:cubicBezTo>
                    <a:pt x="4549207" y="815581"/>
                    <a:pt x="4547622" y="808155"/>
                    <a:pt x="4534942" y="801968"/>
                  </a:cubicBezTo>
                  <a:cubicBezTo>
                    <a:pt x="4533357" y="800730"/>
                    <a:pt x="4531773" y="795780"/>
                    <a:pt x="4533357" y="793305"/>
                  </a:cubicBezTo>
                  <a:cubicBezTo>
                    <a:pt x="4539697" y="780930"/>
                    <a:pt x="4546037" y="769792"/>
                    <a:pt x="4550792" y="758655"/>
                  </a:cubicBezTo>
                  <a:cubicBezTo>
                    <a:pt x="4557132" y="762367"/>
                    <a:pt x="4561887" y="764842"/>
                    <a:pt x="4568227" y="767317"/>
                  </a:cubicBezTo>
                  <a:lnTo>
                    <a:pt x="4571397" y="764842"/>
                  </a:lnTo>
                  <a:lnTo>
                    <a:pt x="4552377" y="742567"/>
                  </a:lnTo>
                  <a:cubicBezTo>
                    <a:pt x="4565056" y="745042"/>
                    <a:pt x="4576151" y="746279"/>
                    <a:pt x="4590416" y="748755"/>
                  </a:cubicBezTo>
                  <a:cubicBezTo>
                    <a:pt x="4585661" y="741329"/>
                    <a:pt x="4580906" y="736379"/>
                    <a:pt x="4580906" y="736379"/>
                  </a:cubicBezTo>
                  <a:cubicBezTo>
                    <a:pt x="4588831" y="731429"/>
                    <a:pt x="4596756" y="726479"/>
                    <a:pt x="4607851" y="720292"/>
                  </a:cubicBezTo>
                  <a:cubicBezTo>
                    <a:pt x="4607851" y="719054"/>
                    <a:pt x="4609436" y="711629"/>
                    <a:pt x="4614190" y="710391"/>
                  </a:cubicBezTo>
                  <a:cubicBezTo>
                    <a:pt x="4623700" y="706679"/>
                    <a:pt x="4626870" y="712866"/>
                    <a:pt x="4630040" y="719054"/>
                  </a:cubicBezTo>
                  <a:cubicBezTo>
                    <a:pt x="4631625" y="722767"/>
                    <a:pt x="4641135" y="724004"/>
                    <a:pt x="4647475" y="725242"/>
                  </a:cubicBezTo>
                  <a:cubicBezTo>
                    <a:pt x="4653815" y="726479"/>
                    <a:pt x="4661739" y="726479"/>
                    <a:pt x="4669664" y="725242"/>
                  </a:cubicBezTo>
                  <a:cubicBezTo>
                    <a:pt x="4682344" y="725242"/>
                    <a:pt x="4695024" y="724004"/>
                    <a:pt x="4712458" y="722767"/>
                  </a:cubicBezTo>
                  <a:cubicBezTo>
                    <a:pt x="4699778" y="720292"/>
                    <a:pt x="4690269" y="717817"/>
                    <a:pt x="4682344" y="716579"/>
                  </a:cubicBezTo>
                  <a:cubicBezTo>
                    <a:pt x="4682344" y="715341"/>
                    <a:pt x="4682344" y="714104"/>
                    <a:pt x="4680759" y="712866"/>
                  </a:cubicBezTo>
                  <a:cubicBezTo>
                    <a:pt x="4693438" y="710391"/>
                    <a:pt x="4706118" y="707916"/>
                    <a:pt x="4717213" y="705441"/>
                  </a:cubicBezTo>
                  <a:cubicBezTo>
                    <a:pt x="4729893" y="707916"/>
                    <a:pt x="4740987" y="711629"/>
                    <a:pt x="4750497" y="714104"/>
                  </a:cubicBezTo>
                  <a:cubicBezTo>
                    <a:pt x="4753667" y="736379"/>
                    <a:pt x="4772686" y="717817"/>
                    <a:pt x="4783781" y="720292"/>
                  </a:cubicBezTo>
                  <a:cubicBezTo>
                    <a:pt x="4780611" y="715341"/>
                    <a:pt x="4775857" y="710391"/>
                    <a:pt x="4771102" y="704204"/>
                  </a:cubicBezTo>
                  <a:cubicBezTo>
                    <a:pt x="4791706" y="706679"/>
                    <a:pt x="4812310" y="706679"/>
                    <a:pt x="4826575" y="719054"/>
                  </a:cubicBezTo>
                  <a:cubicBezTo>
                    <a:pt x="4828160" y="720292"/>
                    <a:pt x="4834500" y="719054"/>
                    <a:pt x="4837670" y="717817"/>
                  </a:cubicBezTo>
                  <a:cubicBezTo>
                    <a:pt x="4842425" y="719054"/>
                    <a:pt x="4850349" y="721529"/>
                    <a:pt x="4853519" y="720292"/>
                  </a:cubicBezTo>
                  <a:cubicBezTo>
                    <a:pt x="4858274" y="716579"/>
                    <a:pt x="4858274" y="710391"/>
                    <a:pt x="4863029" y="702966"/>
                  </a:cubicBezTo>
                  <a:cubicBezTo>
                    <a:pt x="4874124" y="717817"/>
                    <a:pt x="4885219" y="709154"/>
                    <a:pt x="4896314" y="702966"/>
                  </a:cubicBezTo>
                  <a:cubicBezTo>
                    <a:pt x="4894728" y="706679"/>
                    <a:pt x="4894728" y="709154"/>
                    <a:pt x="4894728" y="709154"/>
                  </a:cubicBezTo>
                  <a:cubicBezTo>
                    <a:pt x="4904238" y="712866"/>
                    <a:pt x="4912163" y="715341"/>
                    <a:pt x="4923258" y="719054"/>
                  </a:cubicBezTo>
                  <a:cubicBezTo>
                    <a:pt x="4931182" y="716579"/>
                    <a:pt x="4940692" y="707916"/>
                    <a:pt x="4954957" y="716579"/>
                  </a:cubicBezTo>
                  <a:cubicBezTo>
                    <a:pt x="4956542" y="717817"/>
                    <a:pt x="4962882" y="715341"/>
                    <a:pt x="4967637" y="715341"/>
                  </a:cubicBezTo>
                  <a:cubicBezTo>
                    <a:pt x="4972392" y="714104"/>
                    <a:pt x="4975562" y="714104"/>
                    <a:pt x="4977146" y="712866"/>
                  </a:cubicBezTo>
                  <a:cubicBezTo>
                    <a:pt x="4980316" y="704204"/>
                    <a:pt x="4981901" y="696779"/>
                    <a:pt x="4986656" y="689354"/>
                  </a:cubicBezTo>
                  <a:cubicBezTo>
                    <a:pt x="4991411" y="681928"/>
                    <a:pt x="4989826" y="674503"/>
                    <a:pt x="4980316" y="672028"/>
                  </a:cubicBezTo>
                  <a:cubicBezTo>
                    <a:pt x="4977146" y="670791"/>
                    <a:pt x="4973977" y="670791"/>
                    <a:pt x="4972392" y="669553"/>
                  </a:cubicBezTo>
                  <a:cubicBezTo>
                    <a:pt x="4986656" y="658416"/>
                    <a:pt x="4999336" y="650990"/>
                    <a:pt x="5019940" y="655941"/>
                  </a:cubicBezTo>
                  <a:cubicBezTo>
                    <a:pt x="5024695" y="657178"/>
                    <a:pt x="5031035" y="652228"/>
                    <a:pt x="5038960" y="648515"/>
                  </a:cubicBezTo>
                  <a:cubicBezTo>
                    <a:pt x="5034205" y="644803"/>
                    <a:pt x="5031035" y="643565"/>
                    <a:pt x="5027865" y="642328"/>
                  </a:cubicBezTo>
                  <a:cubicBezTo>
                    <a:pt x="5040545" y="621290"/>
                    <a:pt x="5061149" y="634903"/>
                    <a:pt x="5080169" y="634903"/>
                  </a:cubicBezTo>
                  <a:cubicBezTo>
                    <a:pt x="5073829" y="631190"/>
                    <a:pt x="5070659" y="627478"/>
                    <a:pt x="5067489" y="626240"/>
                  </a:cubicBezTo>
                  <a:cubicBezTo>
                    <a:pt x="5076999" y="622527"/>
                    <a:pt x="5086509" y="620052"/>
                    <a:pt x="5094434" y="616340"/>
                  </a:cubicBezTo>
                  <a:cubicBezTo>
                    <a:pt x="5096018" y="611390"/>
                    <a:pt x="5094434" y="606440"/>
                    <a:pt x="5096018" y="603965"/>
                  </a:cubicBezTo>
                  <a:cubicBezTo>
                    <a:pt x="5103943" y="594065"/>
                    <a:pt x="5099188" y="586639"/>
                    <a:pt x="5086509" y="581689"/>
                  </a:cubicBezTo>
                  <a:cubicBezTo>
                    <a:pt x="5081754" y="579214"/>
                    <a:pt x="5076999" y="574264"/>
                    <a:pt x="5073829" y="570552"/>
                  </a:cubicBezTo>
                  <a:cubicBezTo>
                    <a:pt x="5078584" y="570552"/>
                    <a:pt x="5084924" y="569314"/>
                    <a:pt x="5091264" y="569314"/>
                  </a:cubicBezTo>
                  <a:lnTo>
                    <a:pt x="5091264" y="554464"/>
                  </a:lnTo>
                  <a:cubicBezTo>
                    <a:pt x="5094434" y="554464"/>
                    <a:pt x="5097603" y="554464"/>
                    <a:pt x="5100773" y="555701"/>
                  </a:cubicBezTo>
                  <a:cubicBezTo>
                    <a:pt x="5102358" y="540851"/>
                    <a:pt x="5103943" y="526001"/>
                    <a:pt x="5107113" y="509913"/>
                  </a:cubicBezTo>
                  <a:cubicBezTo>
                    <a:pt x="5089679" y="502488"/>
                    <a:pt x="5099188" y="493825"/>
                    <a:pt x="5108698" y="482688"/>
                  </a:cubicBezTo>
                  <a:cubicBezTo>
                    <a:pt x="5108698" y="482688"/>
                    <a:pt x="5105528" y="481450"/>
                    <a:pt x="5102358" y="481450"/>
                  </a:cubicBezTo>
                  <a:cubicBezTo>
                    <a:pt x="5103943" y="476500"/>
                    <a:pt x="5107113" y="471550"/>
                    <a:pt x="5108698" y="466600"/>
                  </a:cubicBezTo>
                  <a:cubicBezTo>
                    <a:pt x="5111868" y="456700"/>
                    <a:pt x="5107113" y="455462"/>
                    <a:pt x="5092849" y="460412"/>
                  </a:cubicBezTo>
                  <a:cubicBezTo>
                    <a:pt x="5091264" y="457937"/>
                    <a:pt x="5089679" y="454225"/>
                    <a:pt x="5086509" y="451750"/>
                  </a:cubicBezTo>
                  <a:cubicBezTo>
                    <a:pt x="5084924" y="452987"/>
                    <a:pt x="5084924" y="454225"/>
                    <a:pt x="5083339" y="455462"/>
                  </a:cubicBezTo>
                  <a:cubicBezTo>
                    <a:pt x="5076999" y="454225"/>
                    <a:pt x="5072244" y="451750"/>
                    <a:pt x="5065904" y="450512"/>
                  </a:cubicBezTo>
                  <a:cubicBezTo>
                    <a:pt x="5034205" y="440612"/>
                    <a:pt x="5000920" y="443087"/>
                    <a:pt x="4969222" y="441850"/>
                  </a:cubicBezTo>
                  <a:cubicBezTo>
                    <a:pt x="4964467" y="441850"/>
                    <a:pt x="4958127" y="445562"/>
                    <a:pt x="4953372" y="445562"/>
                  </a:cubicBezTo>
                  <a:cubicBezTo>
                    <a:pt x="4934352" y="444325"/>
                    <a:pt x="4916918" y="439375"/>
                    <a:pt x="4899483" y="438137"/>
                  </a:cubicBezTo>
                  <a:cubicBezTo>
                    <a:pt x="4875709" y="436900"/>
                    <a:pt x="4851935" y="436900"/>
                    <a:pt x="4828160" y="436900"/>
                  </a:cubicBezTo>
                  <a:cubicBezTo>
                    <a:pt x="4810725" y="436900"/>
                    <a:pt x="4807556" y="429474"/>
                    <a:pt x="4809141" y="419574"/>
                  </a:cubicBezTo>
                  <a:cubicBezTo>
                    <a:pt x="4815481" y="415862"/>
                    <a:pt x="4821820" y="408437"/>
                    <a:pt x="4821820" y="407199"/>
                  </a:cubicBezTo>
                  <a:cubicBezTo>
                    <a:pt x="4801216" y="394824"/>
                    <a:pt x="4820235" y="386161"/>
                    <a:pt x="4824990" y="376261"/>
                  </a:cubicBezTo>
                  <a:cubicBezTo>
                    <a:pt x="4823405" y="351511"/>
                    <a:pt x="4821820" y="326760"/>
                    <a:pt x="4820235" y="300772"/>
                  </a:cubicBezTo>
                  <a:cubicBezTo>
                    <a:pt x="4823405" y="299535"/>
                    <a:pt x="4829745" y="298297"/>
                    <a:pt x="4834500" y="297060"/>
                  </a:cubicBezTo>
                  <a:cubicBezTo>
                    <a:pt x="4832915" y="293347"/>
                    <a:pt x="4829745" y="289635"/>
                    <a:pt x="4829745" y="285922"/>
                  </a:cubicBezTo>
                  <a:cubicBezTo>
                    <a:pt x="4834500" y="271072"/>
                    <a:pt x="4836085" y="256222"/>
                    <a:pt x="4815481" y="245084"/>
                  </a:cubicBezTo>
                  <a:cubicBezTo>
                    <a:pt x="4824990" y="240134"/>
                    <a:pt x="4832915" y="236421"/>
                    <a:pt x="4842425" y="231471"/>
                  </a:cubicBezTo>
                  <a:cubicBezTo>
                    <a:pt x="4840840" y="230234"/>
                    <a:pt x="4839255" y="227759"/>
                    <a:pt x="4839255" y="226521"/>
                  </a:cubicBezTo>
                  <a:cubicBezTo>
                    <a:pt x="4839255" y="225284"/>
                    <a:pt x="4837670" y="225284"/>
                    <a:pt x="4836085" y="225284"/>
                  </a:cubicBezTo>
                  <a:cubicBezTo>
                    <a:pt x="4820235" y="225284"/>
                    <a:pt x="4813895" y="222809"/>
                    <a:pt x="4812310" y="210433"/>
                  </a:cubicBezTo>
                  <a:cubicBezTo>
                    <a:pt x="4812310" y="207958"/>
                    <a:pt x="4812310" y="204246"/>
                    <a:pt x="4815481" y="201771"/>
                  </a:cubicBezTo>
                  <a:cubicBezTo>
                    <a:pt x="4821820" y="198058"/>
                    <a:pt x="4828160" y="194346"/>
                    <a:pt x="4836085" y="191871"/>
                  </a:cubicBezTo>
                  <a:cubicBezTo>
                    <a:pt x="4839255" y="190633"/>
                    <a:pt x="4845595" y="191871"/>
                    <a:pt x="4848765" y="193108"/>
                  </a:cubicBezTo>
                  <a:cubicBezTo>
                    <a:pt x="4866199" y="200533"/>
                    <a:pt x="4867784" y="200533"/>
                    <a:pt x="4870954" y="184445"/>
                  </a:cubicBezTo>
                  <a:cubicBezTo>
                    <a:pt x="4874124" y="185683"/>
                    <a:pt x="4877294" y="186921"/>
                    <a:pt x="4882049" y="188158"/>
                  </a:cubicBezTo>
                  <a:cubicBezTo>
                    <a:pt x="4880464" y="183208"/>
                    <a:pt x="4880464" y="179495"/>
                    <a:pt x="4877294" y="175783"/>
                  </a:cubicBezTo>
                  <a:cubicBezTo>
                    <a:pt x="4877294" y="174545"/>
                    <a:pt x="4874124" y="173308"/>
                    <a:pt x="4870954" y="172070"/>
                  </a:cubicBezTo>
                  <a:cubicBezTo>
                    <a:pt x="4874124" y="170833"/>
                    <a:pt x="4877294" y="168358"/>
                    <a:pt x="4880464" y="169595"/>
                  </a:cubicBezTo>
                  <a:cubicBezTo>
                    <a:pt x="4896314" y="173308"/>
                    <a:pt x="4905823" y="164645"/>
                    <a:pt x="4916918" y="159695"/>
                  </a:cubicBezTo>
                  <a:cubicBezTo>
                    <a:pt x="4907408" y="149795"/>
                    <a:pt x="4897898" y="141132"/>
                    <a:pt x="4889973" y="131232"/>
                  </a:cubicBezTo>
                  <a:cubicBezTo>
                    <a:pt x="4902653" y="126282"/>
                    <a:pt x="4912163" y="123807"/>
                    <a:pt x="4921673" y="120094"/>
                  </a:cubicBezTo>
                  <a:cubicBezTo>
                    <a:pt x="4901068" y="92869"/>
                    <a:pt x="4901068" y="92869"/>
                    <a:pt x="4915333" y="81731"/>
                  </a:cubicBezTo>
                  <a:cubicBezTo>
                    <a:pt x="4915333" y="80494"/>
                    <a:pt x="4913748" y="79256"/>
                    <a:pt x="4913748" y="78019"/>
                  </a:cubicBezTo>
                  <a:cubicBezTo>
                    <a:pt x="4908993" y="79256"/>
                    <a:pt x="4902653" y="80494"/>
                    <a:pt x="4897898" y="82969"/>
                  </a:cubicBezTo>
                  <a:lnTo>
                    <a:pt x="4896314" y="81731"/>
                  </a:lnTo>
                  <a:cubicBezTo>
                    <a:pt x="4902653" y="76781"/>
                    <a:pt x="4908993" y="73069"/>
                    <a:pt x="4915333" y="68119"/>
                  </a:cubicBezTo>
                  <a:cubicBezTo>
                    <a:pt x="4915333" y="64406"/>
                    <a:pt x="4918503" y="55743"/>
                    <a:pt x="4915333" y="53268"/>
                  </a:cubicBezTo>
                  <a:cubicBezTo>
                    <a:pt x="4902653" y="44606"/>
                    <a:pt x="4916918" y="35943"/>
                    <a:pt x="4913748" y="27280"/>
                  </a:cubicBezTo>
                  <a:cubicBezTo>
                    <a:pt x="4912163" y="24805"/>
                    <a:pt x="4913748" y="18618"/>
                    <a:pt x="4912163" y="18618"/>
                  </a:cubicBezTo>
                  <a:cubicBezTo>
                    <a:pt x="4902653" y="14905"/>
                    <a:pt x="4891559" y="8718"/>
                    <a:pt x="4880464" y="8718"/>
                  </a:cubicBezTo>
                  <a:cubicBezTo>
                    <a:pt x="4855105" y="7480"/>
                    <a:pt x="4829745" y="9955"/>
                    <a:pt x="4804386" y="9955"/>
                  </a:cubicBezTo>
                  <a:lnTo>
                    <a:pt x="4723552" y="9955"/>
                  </a:lnTo>
                  <a:cubicBezTo>
                    <a:pt x="4704533" y="9955"/>
                    <a:pt x="4688684" y="6243"/>
                    <a:pt x="4669664" y="2530"/>
                  </a:cubicBezTo>
                  <a:cubicBezTo>
                    <a:pt x="4647475" y="-2485"/>
                    <a:pt x="4623700" y="1293"/>
                    <a:pt x="4599926" y="2530"/>
                  </a:cubicBezTo>
                  <a:cubicBezTo>
                    <a:pt x="4549207" y="3768"/>
                    <a:pt x="4498488" y="3768"/>
                    <a:pt x="4447769" y="5005"/>
                  </a:cubicBezTo>
                  <a:cubicBezTo>
                    <a:pt x="4423995" y="5005"/>
                    <a:pt x="4398636" y="7480"/>
                    <a:pt x="4374861" y="8718"/>
                  </a:cubicBezTo>
                  <a:cubicBezTo>
                    <a:pt x="4344747" y="9955"/>
                    <a:pt x="4314633" y="8718"/>
                    <a:pt x="4284519" y="9955"/>
                  </a:cubicBezTo>
                  <a:cubicBezTo>
                    <a:pt x="4252820" y="11193"/>
                    <a:pt x="4221120" y="13668"/>
                    <a:pt x="4189421" y="14905"/>
                  </a:cubicBezTo>
                  <a:cubicBezTo>
                    <a:pt x="4151382" y="16143"/>
                    <a:pt x="4113343" y="16143"/>
                    <a:pt x="4075304" y="17380"/>
                  </a:cubicBezTo>
                  <a:lnTo>
                    <a:pt x="3956431" y="21093"/>
                  </a:lnTo>
                  <a:cubicBezTo>
                    <a:pt x="3919978" y="22330"/>
                    <a:pt x="3885108" y="22330"/>
                    <a:pt x="3848655" y="22330"/>
                  </a:cubicBezTo>
                  <a:cubicBezTo>
                    <a:pt x="3821710" y="22330"/>
                    <a:pt x="3793181" y="23568"/>
                    <a:pt x="3766237" y="24805"/>
                  </a:cubicBezTo>
                  <a:lnTo>
                    <a:pt x="3685403" y="28518"/>
                  </a:lnTo>
                  <a:cubicBezTo>
                    <a:pt x="3666384" y="29756"/>
                    <a:pt x="3647364" y="29756"/>
                    <a:pt x="3626760" y="30993"/>
                  </a:cubicBezTo>
                  <a:cubicBezTo>
                    <a:pt x="3595061" y="32231"/>
                    <a:pt x="3563362" y="32231"/>
                    <a:pt x="3531662" y="33468"/>
                  </a:cubicBezTo>
                  <a:cubicBezTo>
                    <a:pt x="3495208" y="34706"/>
                    <a:pt x="3460339" y="37181"/>
                    <a:pt x="3425470" y="38418"/>
                  </a:cubicBezTo>
                  <a:cubicBezTo>
                    <a:pt x="3389016" y="40893"/>
                    <a:pt x="3354147" y="43368"/>
                    <a:pt x="3317693" y="45843"/>
                  </a:cubicBezTo>
                  <a:cubicBezTo>
                    <a:pt x="3303428" y="47081"/>
                    <a:pt x="3289163" y="47081"/>
                    <a:pt x="3273314" y="48318"/>
                  </a:cubicBezTo>
                  <a:lnTo>
                    <a:pt x="3227350" y="48318"/>
                  </a:lnTo>
                  <a:cubicBezTo>
                    <a:pt x="3175046" y="50793"/>
                    <a:pt x="3124327" y="54506"/>
                    <a:pt x="3072024" y="56981"/>
                  </a:cubicBezTo>
                  <a:cubicBezTo>
                    <a:pt x="3040325" y="58218"/>
                    <a:pt x="3007040" y="59456"/>
                    <a:pt x="2975341" y="61931"/>
                  </a:cubicBezTo>
                  <a:cubicBezTo>
                    <a:pt x="2956322" y="63169"/>
                    <a:pt x="2935717" y="65644"/>
                    <a:pt x="2916698" y="66881"/>
                  </a:cubicBezTo>
                  <a:lnTo>
                    <a:pt x="2788316" y="74306"/>
                  </a:lnTo>
                  <a:cubicBezTo>
                    <a:pt x="2761371" y="75544"/>
                    <a:pt x="2736012" y="80494"/>
                    <a:pt x="2710653" y="81731"/>
                  </a:cubicBezTo>
                  <a:cubicBezTo>
                    <a:pt x="2671029" y="84206"/>
                    <a:pt x="2629820" y="85444"/>
                    <a:pt x="2590196" y="87919"/>
                  </a:cubicBezTo>
                  <a:cubicBezTo>
                    <a:pt x="2580686" y="87919"/>
                    <a:pt x="2569591" y="89156"/>
                    <a:pt x="2560081" y="89156"/>
                  </a:cubicBezTo>
                  <a:cubicBezTo>
                    <a:pt x="2525212" y="91632"/>
                    <a:pt x="2491928" y="94107"/>
                    <a:pt x="2457059" y="96582"/>
                  </a:cubicBezTo>
                  <a:cubicBezTo>
                    <a:pt x="2438039" y="97819"/>
                    <a:pt x="2417435" y="100294"/>
                    <a:pt x="2398416" y="101532"/>
                  </a:cubicBezTo>
                  <a:cubicBezTo>
                    <a:pt x="2374641" y="102769"/>
                    <a:pt x="2350867" y="104007"/>
                    <a:pt x="2328677" y="105244"/>
                  </a:cubicBezTo>
                  <a:cubicBezTo>
                    <a:pt x="2284298" y="108957"/>
                    <a:pt x="2238334" y="112669"/>
                    <a:pt x="2193956" y="116382"/>
                  </a:cubicBezTo>
                  <a:cubicBezTo>
                    <a:pt x="2186031" y="117619"/>
                    <a:pt x="2179691" y="121332"/>
                    <a:pt x="2171766" y="121332"/>
                  </a:cubicBezTo>
                  <a:cubicBezTo>
                    <a:pt x="2135312" y="123807"/>
                    <a:pt x="2098858" y="123807"/>
                    <a:pt x="2063989" y="127520"/>
                  </a:cubicBezTo>
                  <a:cubicBezTo>
                    <a:pt x="2044969" y="129995"/>
                    <a:pt x="2024365" y="123807"/>
                    <a:pt x="2006930" y="136182"/>
                  </a:cubicBezTo>
                  <a:cubicBezTo>
                    <a:pt x="2000590" y="139895"/>
                    <a:pt x="1983156" y="133707"/>
                    <a:pt x="1972061" y="134945"/>
                  </a:cubicBezTo>
                  <a:cubicBezTo>
                    <a:pt x="1927682" y="138657"/>
                    <a:pt x="1883303" y="143607"/>
                    <a:pt x="1840509" y="147320"/>
                  </a:cubicBezTo>
                  <a:cubicBezTo>
                    <a:pt x="1805640" y="151032"/>
                    <a:pt x="1772356" y="153507"/>
                    <a:pt x="1737487" y="157220"/>
                  </a:cubicBezTo>
                  <a:cubicBezTo>
                    <a:pt x="1724807" y="158458"/>
                    <a:pt x="1712128" y="162170"/>
                    <a:pt x="1701033" y="163408"/>
                  </a:cubicBezTo>
                  <a:cubicBezTo>
                    <a:pt x="1669333" y="165883"/>
                    <a:pt x="1637634" y="168358"/>
                    <a:pt x="1607520" y="170833"/>
                  </a:cubicBezTo>
                  <a:cubicBezTo>
                    <a:pt x="1607520" y="175783"/>
                    <a:pt x="1607520" y="178258"/>
                    <a:pt x="1605935" y="180733"/>
                  </a:cubicBezTo>
                  <a:cubicBezTo>
                    <a:pt x="1602765" y="178258"/>
                    <a:pt x="1599595" y="174545"/>
                    <a:pt x="1596425" y="169595"/>
                  </a:cubicBezTo>
                  <a:cubicBezTo>
                    <a:pt x="1590086" y="183208"/>
                    <a:pt x="1577406" y="174545"/>
                    <a:pt x="1567896" y="175783"/>
                  </a:cubicBezTo>
                  <a:cubicBezTo>
                    <a:pt x="1550461" y="178258"/>
                    <a:pt x="1531442" y="181970"/>
                    <a:pt x="1514008" y="183208"/>
                  </a:cubicBezTo>
                  <a:cubicBezTo>
                    <a:pt x="1482308" y="186921"/>
                    <a:pt x="1450609" y="189396"/>
                    <a:pt x="1418910" y="191871"/>
                  </a:cubicBezTo>
                  <a:cubicBezTo>
                    <a:pt x="1391965" y="194346"/>
                    <a:pt x="1365021" y="199296"/>
                    <a:pt x="1338077" y="203008"/>
                  </a:cubicBezTo>
                  <a:cubicBezTo>
                    <a:pt x="1292113" y="209196"/>
                    <a:pt x="1244564" y="212908"/>
                    <a:pt x="1198600" y="219096"/>
                  </a:cubicBezTo>
                  <a:cubicBezTo>
                    <a:pt x="1166901" y="222809"/>
                    <a:pt x="1135202" y="228996"/>
                    <a:pt x="1101918" y="232709"/>
                  </a:cubicBezTo>
                  <a:cubicBezTo>
                    <a:pt x="1068633" y="237659"/>
                    <a:pt x="1033764" y="241371"/>
                    <a:pt x="1000480" y="246321"/>
                  </a:cubicBezTo>
                  <a:cubicBezTo>
                    <a:pt x="976706" y="250034"/>
                    <a:pt x="952931" y="254984"/>
                    <a:pt x="929157" y="258697"/>
                  </a:cubicBezTo>
                  <a:cubicBezTo>
                    <a:pt x="881608" y="264884"/>
                    <a:pt x="832474" y="271072"/>
                    <a:pt x="784926" y="277259"/>
                  </a:cubicBezTo>
                  <a:cubicBezTo>
                    <a:pt x="767491" y="279735"/>
                    <a:pt x="751641" y="284685"/>
                    <a:pt x="734207" y="287160"/>
                  </a:cubicBezTo>
                  <a:cubicBezTo>
                    <a:pt x="704093" y="292110"/>
                    <a:pt x="673978" y="294585"/>
                    <a:pt x="643864" y="299535"/>
                  </a:cubicBezTo>
                  <a:cubicBezTo>
                    <a:pt x="621675" y="303247"/>
                    <a:pt x="601070" y="309435"/>
                    <a:pt x="580466" y="311910"/>
                  </a:cubicBezTo>
                  <a:cubicBezTo>
                    <a:pt x="536087" y="319335"/>
                    <a:pt x="491708" y="324285"/>
                    <a:pt x="447329" y="330473"/>
                  </a:cubicBezTo>
                  <a:cubicBezTo>
                    <a:pt x="428309" y="332948"/>
                    <a:pt x="409290" y="337898"/>
                    <a:pt x="390270" y="341611"/>
                  </a:cubicBezTo>
                  <a:cubicBezTo>
                    <a:pt x="360156" y="347798"/>
                    <a:pt x="328457" y="352748"/>
                    <a:pt x="298343" y="358936"/>
                  </a:cubicBezTo>
                  <a:cubicBezTo>
                    <a:pt x="290418" y="360173"/>
                    <a:pt x="282493" y="363886"/>
                    <a:pt x="272983" y="365123"/>
                  </a:cubicBezTo>
                  <a:cubicBezTo>
                    <a:pt x="263473" y="366361"/>
                    <a:pt x="253964" y="366361"/>
                    <a:pt x="244454" y="367598"/>
                  </a:cubicBezTo>
                  <a:cubicBezTo>
                    <a:pt x="225434" y="371311"/>
                    <a:pt x="206415" y="375024"/>
                    <a:pt x="188980" y="378736"/>
                  </a:cubicBezTo>
                  <a:cubicBezTo>
                    <a:pt x="150941" y="386161"/>
                    <a:pt x="131922" y="388636"/>
                    <a:pt x="114487" y="396061"/>
                  </a:cubicBezTo>
                  <a:cubicBezTo>
                    <a:pt x="98638" y="402249"/>
                    <a:pt x="76448" y="401011"/>
                    <a:pt x="70108" y="420812"/>
                  </a:cubicBezTo>
                  <a:cubicBezTo>
                    <a:pt x="66938" y="426999"/>
                    <a:pt x="59014" y="430712"/>
                    <a:pt x="73278" y="433187"/>
                  </a:cubicBezTo>
                  <a:cubicBezTo>
                    <a:pt x="74863" y="433187"/>
                    <a:pt x="78033" y="436900"/>
                    <a:pt x="76448" y="438137"/>
                  </a:cubicBezTo>
                  <a:cubicBezTo>
                    <a:pt x="73278" y="445562"/>
                    <a:pt x="70108" y="452987"/>
                    <a:pt x="66938" y="462887"/>
                  </a:cubicBezTo>
                  <a:cubicBezTo>
                    <a:pt x="66938" y="462887"/>
                    <a:pt x="70108" y="464125"/>
                    <a:pt x="73278" y="466600"/>
                  </a:cubicBezTo>
                  <a:cubicBezTo>
                    <a:pt x="63768" y="474025"/>
                    <a:pt x="63768" y="501251"/>
                    <a:pt x="70108" y="509913"/>
                  </a:cubicBezTo>
                  <a:cubicBezTo>
                    <a:pt x="73278" y="514863"/>
                    <a:pt x="74863" y="521051"/>
                    <a:pt x="76448" y="527238"/>
                  </a:cubicBezTo>
                  <a:cubicBezTo>
                    <a:pt x="57429" y="530951"/>
                    <a:pt x="79618" y="539614"/>
                    <a:pt x="73278" y="544564"/>
                  </a:cubicBezTo>
                  <a:cubicBezTo>
                    <a:pt x="76448" y="544564"/>
                    <a:pt x="79618" y="544564"/>
                    <a:pt x="84373" y="545801"/>
                  </a:cubicBezTo>
                  <a:cubicBezTo>
                    <a:pt x="81203" y="549514"/>
                    <a:pt x="78033" y="551989"/>
                    <a:pt x="76448" y="553226"/>
                  </a:cubicBezTo>
                  <a:cubicBezTo>
                    <a:pt x="79618" y="555701"/>
                    <a:pt x="84373" y="556939"/>
                    <a:pt x="87543" y="559414"/>
                  </a:cubicBezTo>
                  <a:cubicBezTo>
                    <a:pt x="70108" y="577977"/>
                    <a:pt x="70108" y="586639"/>
                    <a:pt x="90713" y="602727"/>
                  </a:cubicBezTo>
                  <a:cubicBezTo>
                    <a:pt x="92298" y="603965"/>
                    <a:pt x="95468" y="606440"/>
                    <a:pt x="95468" y="607677"/>
                  </a:cubicBezTo>
                  <a:cubicBezTo>
                    <a:pt x="90713" y="621290"/>
                    <a:pt x="92298" y="633665"/>
                    <a:pt x="103392" y="644803"/>
                  </a:cubicBezTo>
                  <a:cubicBezTo>
                    <a:pt x="103392" y="644803"/>
                    <a:pt x="101808" y="648515"/>
                    <a:pt x="98638" y="650990"/>
                  </a:cubicBezTo>
                  <a:cubicBezTo>
                    <a:pt x="103392" y="649753"/>
                    <a:pt x="106562" y="648515"/>
                    <a:pt x="109732" y="648515"/>
                  </a:cubicBezTo>
                  <a:lnTo>
                    <a:pt x="104977" y="670791"/>
                  </a:lnTo>
                  <a:lnTo>
                    <a:pt x="122412" y="670791"/>
                  </a:lnTo>
                  <a:cubicBezTo>
                    <a:pt x="127167" y="675741"/>
                    <a:pt x="131922" y="679453"/>
                    <a:pt x="131922" y="680691"/>
                  </a:cubicBezTo>
                  <a:cubicBezTo>
                    <a:pt x="136677" y="676978"/>
                    <a:pt x="139847" y="675741"/>
                    <a:pt x="141432" y="674503"/>
                  </a:cubicBezTo>
                  <a:cubicBezTo>
                    <a:pt x="149356" y="684403"/>
                    <a:pt x="155696" y="691829"/>
                    <a:pt x="160451" y="699254"/>
                  </a:cubicBezTo>
                  <a:cubicBezTo>
                    <a:pt x="158866" y="707916"/>
                    <a:pt x="155696" y="715341"/>
                    <a:pt x="154111" y="720292"/>
                  </a:cubicBezTo>
                  <a:cubicBezTo>
                    <a:pt x="146186" y="720292"/>
                    <a:pt x="138262" y="719054"/>
                    <a:pt x="133507" y="721529"/>
                  </a:cubicBezTo>
                  <a:cubicBezTo>
                    <a:pt x="128752" y="724004"/>
                    <a:pt x="128752" y="730192"/>
                    <a:pt x="125582" y="733904"/>
                  </a:cubicBezTo>
                  <a:cubicBezTo>
                    <a:pt x="125582" y="735142"/>
                    <a:pt x="136677" y="751230"/>
                    <a:pt x="135092" y="752467"/>
                  </a:cubicBezTo>
                  <a:cubicBezTo>
                    <a:pt x="133507" y="761130"/>
                    <a:pt x="130337" y="769792"/>
                    <a:pt x="128752" y="779692"/>
                  </a:cubicBezTo>
                  <a:cubicBezTo>
                    <a:pt x="135092" y="783405"/>
                    <a:pt x="143016" y="788355"/>
                    <a:pt x="149356" y="792068"/>
                  </a:cubicBezTo>
                  <a:cubicBezTo>
                    <a:pt x="138262" y="797018"/>
                    <a:pt x="130337" y="801968"/>
                    <a:pt x="122412" y="805680"/>
                  </a:cubicBezTo>
                  <a:cubicBezTo>
                    <a:pt x="125582" y="806918"/>
                    <a:pt x="127167" y="808155"/>
                    <a:pt x="130337" y="809393"/>
                  </a:cubicBezTo>
                  <a:cubicBezTo>
                    <a:pt x="131922" y="814343"/>
                    <a:pt x="135092" y="819293"/>
                    <a:pt x="135092" y="824243"/>
                  </a:cubicBezTo>
                  <a:cubicBezTo>
                    <a:pt x="135092" y="829193"/>
                    <a:pt x="130337" y="837856"/>
                    <a:pt x="133507" y="839093"/>
                  </a:cubicBezTo>
                  <a:cubicBezTo>
                    <a:pt x="147771" y="845281"/>
                    <a:pt x="139847" y="863844"/>
                    <a:pt x="158866" y="866319"/>
                  </a:cubicBezTo>
                  <a:cubicBezTo>
                    <a:pt x="160451" y="866319"/>
                    <a:pt x="160451" y="868794"/>
                    <a:pt x="163621" y="871269"/>
                  </a:cubicBezTo>
                  <a:cubicBezTo>
                    <a:pt x="158866" y="871269"/>
                    <a:pt x="155696" y="871269"/>
                    <a:pt x="149356" y="872506"/>
                  </a:cubicBezTo>
                  <a:cubicBezTo>
                    <a:pt x="166791" y="882407"/>
                    <a:pt x="162036" y="891069"/>
                    <a:pt x="155696" y="898494"/>
                  </a:cubicBezTo>
                  <a:cubicBezTo>
                    <a:pt x="149356" y="899732"/>
                    <a:pt x="144601" y="900969"/>
                    <a:pt x="139847" y="902207"/>
                  </a:cubicBezTo>
                  <a:cubicBezTo>
                    <a:pt x="141432" y="904682"/>
                    <a:pt x="141432" y="905920"/>
                    <a:pt x="143016" y="908395"/>
                  </a:cubicBezTo>
                  <a:cubicBezTo>
                    <a:pt x="144601" y="909632"/>
                    <a:pt x="152526" y="925720"/>
                    <a:pt x="152526" y="928195"/>
                  </a:cubicBezTo>
                  <a:cubicBezTo>
                    <a:pt x="149356" y="934382"/>
                    <a:pt x="147771" y="940570"/>
                    <a:pt x="146186" y="946758"/>
                  </a:cubicBezTo>
                  <a:cubicBezTo>
                    <a:pt x="155696" y="946758"/>
                    <a:pt x="163621" y="947995"/>
                    <a:pt x="166791" y="947995"/>
                  </a:cubicBezTo>
                  <a:cubicBezTo>
                    <a:pt x="163621" y="949233"/>
                    <a:pt x="158866" y="951708"/>
                    <a:pt x="155696" y="952945"/>
                  </a:cubicBezTo>
                  <a:cubicBezTo>
                    <a:pt x="157281" y="955420"/>
                    <a:pt x="158866" y="957895"/>
                    <a:pt x="162036" y="959133"/>
                  </a:cubicBezTo>
                  <a:cubicBezTo>
                    <a:pt x="174716" y="957895"/>
                    <a:pt x="187395" y="956658"/>
                    <a:pt x="201660" y="955420"/>
                  </a:cubicBezTo>
                  <a:cubicBezTo>
                    <a:pt x="200075" y="961608"/>
                    <a:pt x="198490" y="966558"/>
                    <a:pt x="195320" y="971508"/>
                  </a:cubicBezTo>
                  <a:cubicBezTo>
                    <a:pt x="203245" y="971508"/>
                    <a:pt x="212755" y="972746"/>
                    <a:pt x="220680" y="972746"/>
                  </a:cubicBezTo>
                  <a:lnTo>
                    <a:pt x="220680" y="978933"/>
                  </a:lnTo>
                  <a:cubicBezTo>
                    <a:pt x="209585" y="980171"/>
                    <a:pt x="198490" y="982646"/>
                    <a:pt x="188980" y="983883"/>
                  </a:cubicBezTo>
                  <a:cubicBezTo>
                    <a:pt x="228604" y="998733"/>
                    <a:pt x="265058" y="985121"/>
                    <a:pt x="307852" y="980171"/>
                  </a:cubicBezTo>
                  <a:cubicBezTo>
                    <a:pt x="315777" y="986358"/>
                    <a:pt x="323702" y="981408"/>
                    <a:pt x="330042" y="971508"/>
                  </a:cubicBezTo>
                  <a:cubicBezTo>
                    <a:pt x="337967" y="980171"/>
                    <a:pt x="344306" y="977696"/>
                    <a:pt x="360156" y="960370"/>
                  </a:cubicBezTo>
                  <a:cubicBezTo>
                    <a:pt x="361741" y="960370"/>
                    <a:pt x="363326" y="961608"/>
                    <a:pt x="364911" y="961608"/>
                  </a:cubicBezTo>
                  <a:cubicBezTo>
                    <a:pt x="363326" y="966558"/>
                    <a:pt x="360156" y="970270"/>
                    <a:pt x="358571" y="975221"/>
                  </a:cubicBezTo>
                  <a:cubicBezTo>
                    <a:pt x="368081" y="972746"/>
                    <a:pt x="376006" y="971508"/>
                    <a:pt x="385515" y="969033"/>
                  </a:cubicBezTo>
                  <a:lnTo>
                    <a:pt x="418800" y="965320"/>
                  </a:lnTo>
                  <a:cubicBezTo>
                    <a:pt x="436234" y="962845"/>
                    <a:pt x="453669" y="961608"/>
                    <a:pt x="469518" y="959133"/>
                  </a:cubicBezTo>
                  <a:cubicBezTo>
                    <a:pt x="475858" y="957895"/>
                    <a:pt x="482198" y="954183"/>
                    <a:pt x="488538" y="952945"/>
                  </a:cubicBezTo>
                  <a:cubicBezTo>
                    <a:pt x="494878" y="951708"/>
                    <a:pt x="504388" y="947995"/>
                    <a:pt x="507557" y="950470"/>
                  </a:cubicBezTo>
                  <a:cubicBezTo>
                    <a:pt x="520237" y="959133"/>
                    <a:pt x="531332" y="969033"/>
                    <a:pt x="544011" y="977696"/>
                  </a:cubicBezTo>
                  <a:cubicBezTo>
                    <a:pt x="545597" y="975221"/>
                    <a:pt x="547181" y="971508"/>
                    <a:pt x="547181" y="971508"/>
                  </a:cubicBezTo>
                  <a:cubicBezTo>
                    <a:pt x="558276" y="973983"/>
                    <a:pt x="566201" y="975221"/>
                    <a:pt x="577296" y="977696"/>
                  </a:cubicBezTo>
                  <a:cubicBezTo>
                    <a:pt x="578881" y="981408"/>
                    <a:pt x="582051" y="986358"/>
                    <a:pt x="582051" y="988833"/>
                  </a:cubicBezTo>
                  <a:cubicBezTo>
                    <a:pt x="599485" y="990071"/>
                    <a:pt x="613750" y="991308"/>
                    <a:pt x="626429" y="992546"/>
                  </a:cubicBezTo>
                  <a:cubicBezTo>
                    <a:pt x="626429" y="993783"/>
                    <a:pt x="628014" y="995021"/>
                    <a:pt x="628014" y="996258"/>
                  </a:cubicBezTo>
                  <a:lnTo>
                    <a:pt x="599485" y="1003684"/>
                  </a:lnTo>
                  <a:cubicBezTo>
                    <a:pt x="597900" y="999971"/>
                    <a:pt x="596315" y="998733"/>
                    <a:pt x="593145" y="992546"/>
                  </a:cubicBezTo>
                  <a:cubicBezTo>
                    <a:pt x="594730" y="1006159"/>
                    <a:pt x="596315" y="1014821"/>
                    <a:pt x="596315" y="1025959"/>
                  </a:cubicBezTo>
                  <a:cubicBezTo>
                    <a:pt x="610580" y="1017296"/>
                    <a:pt x="629599" y="1027196"/>
                    <a:pt x="639109" y="1012346"/>
                  </a:cubicBezTo>
                  <a:cubicBezTo>
                    <a:pt x="639109" y="1011109"/>
                    <a:pt x="645449" y="1011109"/>
                    <a:pt x="647034" y="1012346"/>
                  </a:cubicBezTo>
                  <a:cubicBezTo>
                    <a:pt x="659714" y="1013584"/>
                    <a:pt x="672393" y="1014821"/>
                    <a:pt x="685073" y="1017296"/>
                  </a:cubicBezTo>
                  <a:cubicBezTo>
                    <a:pt x="683488" y="1014821"/>
                    <a:pt x="683488" y="1012346"/>
                    <a:pt x="681903" y="1009871"/>
                  </a:cubicBezTo>
                  <a:cubicBezTo>
                    <a:pt x="689828" y="1011109"/>
                    <a:pt x="696168" y="1012346"/>
                    <a:pt x="700923" y="1013584"/>
                  </a:cubicBezTo>
                  <a:cubicBezTo>
                    <a:pt x="700923" y="1014821"/>
                    <a:pt x="702508" y="1016059"/>
                    <a:pt x="702508" y="1017296"/>
                  </a:cubicBezTo>
                  <a:cubicBezTo>
                    <a:pt x="691413" y="1022246"/>
                    <a:pt x="680318" y="1028434"/>
                    <a:pt x="669223" y="1033384"/>
                  </a:cubicBezTo>
                  <a:cubicBezTo>
                    <a:pt x="651789" y="1042047"/>
                    <a:pt x="635939" y="1053184"/>
                    <a:pt x="618505" y="1056897"/>
                  </a:cubicBezTo>
                  <a:cubicBezTo>
                    <a:pt x="588390" y="1061847"/>
                    <a:pt x="558276" y="1070510"/>
                    <a:pt x="526577" y="1071747"/>
                  </a:cubicBezTo>
                  <a:lnTo>
                    <a:pt x="518652" y="1071747"/>
                  </a:lnTo>
                  <a:cubicBezTo>
                    <a:pt x="485368" y="1076697"/>
                    <a:pt x="453669" y="1081647"/>
                    <a:pt x="420385" y="1086597"/>
                  </a:cubicBezTo>
                  <a:cubicBezTo>
                    <a:pt x="415630" y="1087835"/>
                    <a:pt x="412460" y="1089072"/>
                    <a:pt x="407705" y="1089072"/>
                  </a:cubicBezTo>
                  <a:cubicBezTo>
                    <a:pt x="387100" y="1091547"/>
                    <a:pt x="366496" y="1092785"/>
                    <a:pt x="347476" y="1095260"/>
                  </a:cubicBezTo>
                  <a:cubicBezTo>
                    <a:pt x="326872" y="1098973"/>
                    <a:pt x="304682" y="1101448"/>
                    <a:pt x="284078" y="1107635"/>
                  </a:cubicBezTo>
                  <a:cubicBezTo>
                    <a:pt x="268228" y="1111348"/>
                    <a:pt x="247624" y="1110110"/>
                    <a:pt x="241284" y="1122486"/>
                  </a:cubicBezTo>
                  <a:cubicBezTo>
                    <a:pt x="234944" y="1122486"/>
                    <a:pt x="228604" y="1121248"/>
                    <a:pt x="225434" y="1122486"/>
                  </a:cubicBezTo>
                  <a:cubicBezTo>
                    <a:pt x="201660" y="1129911"/>
                    <a:pt x="177886" y="1137336"/>
                    <a:pt x="155696" y="1145998"/>
                  </a:cubicBezTo>
                  <a:cubicBezTo>
                    <a:pt x="147771" y="1150949"/>
                    <a:pt x="141432" y="1153423"/>
                    <a:pt x="138262" y="1158374"/>
                  </a:cubicBezTo>
                  <a:cubicBezTo>
                    <a:pt x="136677" y="1162086"/>
                    <a:pt x="141432" y="1168274"/>
                    <a:pt x="143016" y="1170749"/>
                  </a:cubicBezTo>
                  <a:cubicBezTo>
                    <a:pt x="139847" y="1171986"/>
                    <a:pt x="133507" y="1173224"/>
                    <a:pt x="133507" y="1174461"/>
                  </a:cubicBezTo>
                  <a:cubicBezTo>
                    <a:pt x="133507" y="1181886"/>
                    <a:pt x="133507" y="1189312"/>
                    <a:pt x="136677" y="1195499"/>
                  </a:cubicBezTo>
                  <a:cubicBezTo>
                    <a:pt x="141432" y="1204162"/>
                    <a:pt x="155696" y="1211587"/>
                    <a:pt x="139847" y="1222725"/>
                  </a:cubicBezTo>
                  <a:cubicBezTo>
                    <a:pt x="136677" y="1223962"/>
                    <a:pt x="139847" y="1230150"/>
                    <a:pt x="139847" y="1235100"/>
                  </a:cubicBezTo>
                  <a:cubicBezTo>
                    <a:pt x="144601" y="1233862"/>
                    <a:pt x="147771" y="1233862"/>
                    <a:pt x="152526" y="1233862"/>
                  </a:cubicBezTo>
                  <a:cubicBezTo>
                    <a:pt x="136677" y="1254900"/>
                    <a:pt x="136677" y="1262325"/>
                    <a:pt x="152526" y="1266038"/>
                  </a:cubicBezTo>
                  <a:cubicBezTo>
                    <a:pt x="152526" y="1273463"/>
                    <a:pt x="149356" y="1280888"/>
                    <a:pt x="152526" y="1285838"/>
                  </a:cubicBezTo>
                  <a:cubicBezTo>
                    <a:pt x="162036" y="1298213"/>
                    <a:pt x="174716" y="1310588"/>
                    <a:pt x="185810" y="1321726"/>
                  </a:cubicBezTo>
                  <a:cubicBezTo>
                    <a:pt x="184225" y="1322964"/>
                    <a:pt x="181056" y="1324201"/>
                    <a:pt x="179471" y="1324201"/>
                  </a:cubicBezTo>
                  <a:cubicBezTo>
                    <a:pt x="185810" y="1330389"/>
                    <a:pt x="192150" y="1336576"/>
                    <a:pt x="196905" y="1340289"/>
                  </a:cubicBezTo>
                  <a:cubicBezTo>
                    <a:pt x="190565" y="1347714"/>
                    <a:pt x="185810" y="1353902"/>
                    <a:pt x="179471" y="1360089"/>
                  </a:cubicBezTo>
                  <a:cubicBezTo>
                    <a:pt x="187395" y="1362564"/>
                    <a:pt x="192150" y="1363802"/>
                    <a:pt x="198490" y="1365039"/>
                  </a:cubicBezTo>
                  <a:cubicBezTo>
                    <a:pt x="187395" y="1367514"/>
                    <a:pt x="177886" y="1369990"/>
                    <a:pt x="163621" y="1374940"/>
                  </a:cubicBezTo>
                  <a:cubicBezTo>
                    <a:pt x="190565" y="1379890"/>
                    <a:pt x="192150" y="1394740"/>
                    <a:pt x="195320" y="1409590"/>
                  </a:cubicBezTo>
                  <a:cubicBezTo>
                    <a:pt x="195320" y="1410828"/>
                    <a:pt x="203245" y="1412065"/>
                    <a:pt x="208000" y="1413303"/>
                  </a:cubicBezTo>
                  <a:cubicBezTo>
                    <a:pt x="208000" y="1415778"/>
                    <a:pt x="204830" y="1419490"/>
                    <a:pt x="206415" y="1421965"/>
                  </a:cubicBezTo>
                  <a:cubicBezTo>
                    <a:pt x="212755" y="1428153"/>
                    <a:pt x="223849" y="1431865"/>
                    <a:pt x="225434" y="1439291"/>
                  </a:cubicBezTo>
                  <a:cubicBezTo>
                    <a:pt x="234944" y="1460328"/>
                    <a:pt x="252379" y="1456616"/>
                    <a:pt x="271398" y="1451666"/>
                  </a:cubicBezTo>
                  <a:lnTo>
                    <a:pt x="280908" y="1462803"/>
                  </a:lnTo>
                  <a:cubicBezTo>
                    <a:pt x="284078" y="1461566"/>
                    <a:pt x="287248" y="1459091"/>
                    <a:pt x="288833" y="1457853"/>
                  </a:cubicBezTo>
                  <a:cubicBezTo>
                    <a:pt x="290418" y="1465278"/>
                    <a:pt x="306267" y="1473941"/>
                    <a:pt x="311022" y="1468991"/>
                  </a:cubicBezTo>
                  <a:cubicBezTo>
                    <a:pt x="322117" y="1456616"/>
                    <a:pt x="334797" y="1464041"/>
                    <a:pt x="347476" y="1465278"/>
                  </a:cubicBezTo>
                  <a:cubicBezTo>
                    <a:pt x="353816" y="1466516"/>
                    <a:pt x="363326" y="1467754"/>
                    <a:pt x="366496" y="1465278"/>
                  </a:cubicBezTo>
                  <a:cubicBezTo>
                    <a:pt x="374421" y="1459091"/>
                    <a:pt x="398195" y="1465278"/>
                    <a:pt x="391855" y="1447953"/>
                  </a:cubicBezTo>
                  <a:cubicBezTo>
                    <a:pt x="390270" y="1444241"/>
                    <a:pt x="383930" y="1440528"/>
                    <a:pt x="377591" y="1436816"/>
                  </a:cubicBezTo>
                  <a:lnTo>
                    <a:pt x="423554" y="1436816"/>
                  </a:lnTo>
                  <a:cubicBezTo>
                    <a:pt x="425139" y="1440528"/>
                    <a:pt x="425139" y="1445478"/>
                    <a:pt x="426724" y="1449191"/>
                  </a:cubicBezTo>
                  <a:cubicBezTo>
                    <a:pt x="418800" y="1450428"/>
                    <a:pt x="410875" y="1451666"/>
                    <a:pt x="402950" y="1454141"/>
                  </a:cubicBezTo>
                  <a:cubicBezTo>
                    <a:pt x="402950" y="1455378"/>
                    <a:pt x="404535" y="1456616"/>
                    <a:pt x="404535" y="1459091"/>
                  </a:cubicBezTo>
                  <a:cubicBezTo>
                    <a:pt x="407705" y="1459091"/>
                    <a:pt x="412460" y="1457853"/>
                    <a:pt x="415630" y="1457853"/>
                  </a:cubicBezTo>
                  <a:cubicBezTo>
                    <a:pt x="428309" y="1461566"/>
                    <a:pt x="445744" y="1451666"/>
                    <a:pt x="456839" y="1464041"/>
                  </a:cubicBezTo>
                  <a:cubicBezTo>
                    <a:pt x="477443" y="1486316"/>
                    <a:pt x="513897" y="1492504"/>
                    <a:pt x="547181" y="1480129"/>
                  </a:cubicBezTo>
                  <a:cubicBezTo>
                    <a:pt x="550351" y="1478891"/>
                    <a:pt x="556691" y="1482604"/>
                    <a:pt x="561446" y="1483841"/>
                  </a:cubicBezTo>
                  <a:cubicBezTo>
                    <a:pt x="563031" y="1483841"/>
                    <a:pt x="563031" y="1483841"/>
                    <a:pt x="564616" y="1485079"/>
                  </a:cubicBezTo>
                  <a:cubicBezTo>
                    <a:pt x="566201" y="1482604"/>
                    <a:pt x="566201" y="1480129"/>
                    <a:pt x="566201" y="1481366"/>
                  </a:cubicBezTo>
                  <a:cubicBezTo>
                    <a:pt x="577296" y="1481366"/>
                    <a:pt x="588390" y="1483841"/>
                    <a:pt x="599485" y="1482604"/>
                  </a:cubicBezTo>
                  <a:cubicBezTo>
                    <a:pt x="616920" y="1481366"/>
                    <a:pt x="634354" y="1476416"/>
                    <a:pt x="651789" y="1475179"/>
                  </a:cubicBezTo>
                  <a:cubicBezTo>
                    <a:pt x="678733" y="1472704"/>
                    <a:pt x="705677" y="1472704"/>
                    <a:pt x="732622" y="1467754"/>
                  </a:cubicBezTo>
                  <a:cubicBezTo>
                    <a:pt x="743717" y="1465278"/>
                    <a:pt x="751641" y="1466516"/>
                    <a:pt x="759566" y="1468991"/>
                  </a:cubicBezTo>
                  <a:cubicBezTo>
                    <a:pt x="710432" y="1485079"/>
                    <a:pt x="661299" y="1501167"/>
                    <a:pt x="612165" y="1516017"/>
                  </a:cubicBezTo>
                  <a:cubicBezTo>
                    <a:pt x="612165" y="1517254"/>
                    <a:pt x="613750" y="1518492"/>
                    <a:pt x="613750" y="1519729"/>
                  </a:cubicBezTo>
                  <a:cubicBezTo>
                    <a:pt x="616920" y="1519729"/>
                    <a:pt x="620090" y="1520967"/>
                    <a:pt x="626429" y="1522204"/>
                  </a:cubicBezTo>
                  <a:cubicBezTo>
                    <a:pt x="615335" y="1525917"/>
                    <a:pt x="610580" y="1527154"/>
                    <a:pt x="602655" y="1529630"/>
                  </a:cubicBezTo>
                  <a:cubicBezTo>
                    <a:pt x="616920" y="1537055"/>
                    <a:pt x="597900" y="1545717"/>
                    <a:pt x="605825" y="1555617"/>
                  </a:cubicBezTo>
                  <a:cubicBezTo>
                    <a:pt x="612165" y="1565518"/>
                    <a:pt x="607410" y="1580368"/>
                    <a:pt x="635939" y="1576655"/>
                  </a:cubicBezTo>
                  <a:cubicBezTo>
                    <a:pt x="607410" y="1587793"/>
                    <a:pt x="605825" y="1603881"/>
                    <a:pt x="624845" y="1621206"/>
                  </a:cubicBezTo>
                  <a:cubicBezTo>
                    <a:pt x="628014" y="1623681"/>
                    <a:pt x="629599" y="1628631"/>
                    <a:pt x="628014" y="1631106"/>
                  </a:cubicBezTo>
                  <a:cubicBezTo>
                    <a:pt x="624845" y="1639769"/>
                    <a:pt x="620090" y="1647194"/>
                    <a:pt x="616920" y="1653382"/>
                  </a:cubicBezTo>
                  <a:cubicBezTo>
                    <a:pt x="605825" y="1653382"/>
                    <a:pt x="599485" y="1652144"/>
                    <a:pt x="593145" y="1652144"/>
                  </a:cubicBezTo>
                  <a:cubicBezTo>
                    <a:pt x="577296" y="1653382"/>
                    <a:pt x="561446" y="1655856"/>
                    <a:pt x="545597" y="1658331"/>
                  </a:cubicBezTo>
                  <a:cubicBezTo>
                    <a:pt x="494878" y="1665757"/>
                    <a:pt x="442574" y="1673182"/>
                    <a:pt x="391855" y="1680607"/>
                  </a:cubicBezTo>
                  <a:cubicBezTo>
                    <a:pt x="349061" y="1686794"/>
                    <a:pt x="307852" y="1699170"/>
                    <a:pt x="265058" y="1701645"/>
                  </a:cubicBezTo>
                  <a:cubicBezTo>
                    <a:pt x="234944" y="1702882"/>
                    <a:pt x="208000" y="1715257"/>
                    <a:pt x="179471" y="1716495"/>
                  </a:cubicBezTo>
                  <a:cubicBezTo>
                    <a:pt x="160451" y="1717733"/>
                    <a:pt x="141432" y="1723920"/>
                    <a:pt x="123997" y="1730108"/>
                  </a:cubicBezTo>
                  <a:cubicBezTo>
                    <a:pt x="114487" y="1732583"/>
                    <a:pt x="106562" y="1738770"/>
                    <a:pt x="98638" y="1742483"/>
                  </a:cubicBezTo>
                  <a:cubicBezTo>
                    <a:pt x="97053" y="1742483"/>
                    <a:pt x="92298" y="1741245"/>
                    <a:pt x="90713" y="1742483"/>
                  </a:cubicBezTo>
                  <a:cubicBezTo>
                    <a:pt x="78033" y="1747433"/>
                    <a:pt x="66938" y="1752383"/>
                    <a:pt x="54259" y="1756096"/>
                  </a:cubicBezTo>
                  <a:cubicBezTo>
                    <a:pt x="44749" y="1759808"/>
                    <a:pt x="36824" y="1763521"/>
                    <a:pt x="27314" y="1767233"/>
                  </a:cubicBezTo>
                  <a:cubicBezTo>
                    <a:pt x="27314" y="1768471"/>
                    <a:pt x="28899" y="1769708"/>
                    <a:pt x="28899" y="1770946"/>
                  </a:cubicBezTo>
                  <a:cubicBezTo>
                    <a:pt x="25729" y="1770946"/>
                    <a:pt x="20975" y="1769708"/>
                    <a:pt x="16220" y="1768471"/>
                  </a:cubicBezTo>
                  <a:cubicBezTo>
                    <a:pt x="17805" y="1775896"/>
                    <a:pt x="19390" y="1780846"/>
                    <a:pt x="20975" y="1787034"/>
                  </a:cubicBezTo>
                  <a:cubicBezTo>
                    <a:pt x="19390" y="1787034"/>
                    <a:pt x="19390" y="1787034"/>
                    <a:pt x="17805" y="1788271"/>
                  </a:cubicBezTo>
                  <a:cubicBezTo>
                    <a:pt x="16220" y="1785796"/>
                    <a:pt x="14635" y="1783321"/>
                    <a:pt x="13050" y="1782083"/>
                  </a:cubicBezTo>
                  <a:cubicBezTo>
                    <a:pt x="45" y="1794459"/>
                    <a:pt x="-7575" y="1805597"/>
                    <a:pt x="11465" y="1813021"/>
                  </a:cubicBezTo>
                  <a:cubicBezTo>
                    <a:pt x="9880" y="1819209"/>
                    <a:pt x="9880" y="1824159"/>
                    <a:pt x="9880" y="1827872"/>
                  </a:cubicBezTo>
                  <a:lnTo>
                    <a:pt x="14635" y="1853860"/>
                  </a:lnTo>
                  <a:cubicBezTo>
                    <a:pt x="16220" y="1864997"/>
                    <a:pt x="13050" y="1876135"/>
                    <a:pt x="30484" y="1879848"/>
                  </a:cubicBezTo>
                  <a:cubicBezTo>
                    <a:pt x="25729" y="1886035"/>
                    <a:pt x="25729" y="1914498"/>
                    <a:pt x="32069" y="1915736"/>
                  </a:cubicBezTo>
                  <a:cubicBezTo>
                    <a:pt x="43164" y="1919448"/>
                    <a:pt x="46334" y="1930586"/>
                    <a:pt x="55844" y="1935536"/>
                  </a:cubicBezTo>
                  <a:cubicBezTo>
                    <a:pt x="57429" y="1936773"/>
                    <a:pt x="59014" y="1939248"/>
                    <a:pt x="59014" y="1939248"/>
                  </a:cubicBezTo>
                  <a:cubicBezTo>
                    <a:pt x="46334" y="1950386"/>
                    <a:pt x="65353" y="1945436"/>
                    <a:pt x="68523" y="1950386"/>
                  </a:cubicBezTo>
                  <a:cubicBezTo>
                    <a:pt x="65353" y="1956574"/>
                    <a:pt x="59014" y="1962762"/>
                    <a:pt x="57429" y="1970186"/>
                  </a:cubicBezTo>
                  <a:cubicBezTo>
                    <a:pt x="55844" y="1977612"/>
                    <a:pt x="57429" y="1983799"/>
                    <a:pt x="71693" y="1980087"/>
                  </a:cubicBezTo>
                  <a:cubicBezTo>
                    <a:pt x="70108" y="1991224"/>
                    <a:pt x="68523" y="2001125"/>
                    <a:pt x="66938" y="2012262"/>
                  </a:cubicBezTo>
                  <a:cubicBezTo>
                    <a:pt x="68523" y="2012262"/>
                    <a:pt x="70108" y="2011025"/>
                    <a:pt x="70108" y="2011025"/>
                  </a:cubicBezTo>
                  <a:cubicBezTo>
                    <a:pt x="74863" y="2019687"/>
                    <a:pt x="78033" y="2027112"/>
                    <a:pt x="82788" y="2034538"/>
                  </a:cubicBezTo>
                  <a:cubicBezTo>
                    <a:pt x="90713" y="2034538"/>
                    <a:pt x="98638" y="2035775"/>
                    <a:pt x="108147" y="2037013"/>
                  </a:cubicBezTo>
                  <a:lnTo>
                    <a:pt x="108147" y="2040725"/>
                  </a:lnTo>
                  <a:cubicBezTo>
                    <a:pt x="103392" y="2041963"/>
                    <a:pt x="98638" y="2043200"/>
                    <a:pt x="93883" y="2044438"/>
                  </a:cubicBezTo>
                  <a:cubicBezTo>
                    <a:pt x="95468" y="2045675"/>
                    <a:pt x="98638" y="2045675"/>
                    <a:pt x="98638" y="2045675"/>
                  </a:cubicBezTo>
                  <a:cubicBezTo>
                    <a:pt x="100223" y="2064238"/>
                    <a:pt x="120827" y="2061763"/>
                    <a:pt x="135092" y="2066713"/>
                  </a:cubicBezTo>
                  <a:cubicBezTo>
                    <a:pt x="141432" y="2069188"/>
                    <a:pt x="149356" y="2070426"/>
                    <a:pt x="154111" y="2069188"/>
                  </a:cubicBezTo>
                  <a:cubicBezTo>
                    <a:pt x="163621" y="2065476"/>
                    <a:pt x="169961" y="2066713"/>
                    <a:pt x="169961" y="2074138"/>
                  </a:cubicBezTo>
                  <a:cubicBezTo>
                    <a:pt x="169961" y="2077851"/>
                    <a:pt x="166791" y="2082801"/>
                    <a:pt x="165206" y="2085276"/>
                  </a:cubicBezTo>
                  <a:cubicBezTo>
                    <a:pt x="176301" y="2085276"/>
                    <a:pt x="193735" y="2088988"/>
                    <a:pt x="203245" y="2084038"/>
                  </a:cubicBezTo>
                  <a:cubicBezTo>
                    <a:pt x="225434" y="2072901"/>
                    <a:pt x="246039" y="2082801"/>
                    <a:pt x="266643" y="2079088"/>
                  </a:cubicBezTo>
                  <a:cubicBezTo>
                    <a:pt x="277738" y="2076613"/>
                    <a:pt x="287248" y="2076613"/>
                    <a:pt x="303098" y="2074138"/>
                  </a:cubicBezTo>
                  <a:cubicBezTo>
                    <a:pt x="311022" y="2079088"/>
                    <a:pt x="318947" y="2077851"/>
                    <a:pt x="320532" y="2071663"/>
                  </a:cubicBezTo>
                  <a:cubicBezTo>
                    <a:pt x="333212" y="2071663"/>
                    <a:pt x="344306" y="2071663"/>
                    <a:pt x="355401" y="2070426"/>
                  </a:cubicBezTo>
                  <a:cubicBezTo>
                    <a:pt x="372836" y="2067951"/>
                    <a:pt x="388685" y="2064238"/>
                    <a:pt x="406120" y="2063000"/>
                  </a:cubicBezTo>
                  <a:cubicBezTo>
                    <a:pt x="417215" y="2061763"/>
                    <a:pt x="429894" y="2064238"/>
                    <a:pt x="442574" y="2063000"/>
                  </a:cubicBezTo>
                  <a:cubicBezTo>
                    <a:pt x="448914" y="2061763"/>
                    <a:pt x="453669" y="2054338"/>
                    <a:pt x="460009" y="2050625"/>
                  </a:cubicBezTo>
                  <a:cubicBezTo>
                    <a:pt x="466348" y="2063000"/>
                    <a:pt x="479028" y="2064238"/>
                    <a:pt x="499633" y="2055575"/>
                  </a:cubicBezTo>
                  <a:cubicBezTo>
                    <a:pt x="491708" y="2050625"/>
                    <a:pt x="482198" y="2046913"/>
                    <a:pt x="474273" y="2043200"/>
                  </a:cubicBezTo>
                  <a:cubicBezTo>
                    <a:pt x="482198" y="2040725"/>
                    <a:pt x="488538" y="2037013"/>
                    <a:pt x="494878" y="2035775"/>
                  </a:cubicBezTo>
                  <a:cubicBezTo>
                    <a:pt x="501218" y="2035775"/>
                    <a:pt x="505972" y="2037013"/>
                    <a:pt x="510727" y="2037013"/>
                  </a:cubicBezTo>
                  <a:cubicBezTo>
                    <a:pt x="515482" y="2037013"/>
                    <a:pt x="520237" y="2037013"/>
                    <a:pt x="524992" y="2035775"/>
                  </a:cubicBezTo>
                  <a:cubicBezTo>
                    <a:pt x="529747" y="2034538"/>
                    <a:pt x="532917" y="2033300"/>
                    <a:pt x="536087" y="2030825"/>
                  </a:cubicBezTo>
                  <a:cubicBezTo>
                    <a:pt x="536087" y="2034538"/>
                    <a:pt x="537672" y="2039488"/>
                    <a:pt x="537672" y="2043200"/>
                  </a:cubicBezTo>
                  <a:cubicBezTo>
                    <a:pt x="537672" y="2046913"/>
                    <a:pt x="534502" y="2050625"/>
                    <a:pt x="532917" y="2054338"/>
                  </a:cubicBezTo>
                  <a:cubicBezTo>
                    <a:pt x="537672" y="2054338"/>
                    <a:pt x="542427" y="2054338"/>
                    <a:pt x="548766" y="2053100"/>
                  </a:cubicBezTo>
                  <a:cubicBezTo>
                    <a:pt x="555106" y="2060525"/>
                    <a:pt x="537672" y="2076613"/>
                    <a:pt x="561446" y="2077851"/>
                  </a:cubicBezTo>
                  <a:cubicBezTo>
                    <a:pt x="559861" y="2082801"/>
                    <a:pt x="558276" y="2086513"/>
                    <a:pt x="556691" y="2091463"/>
                  </a:cubicBezTo>
                  <a:cubicBezTo>
                    <a:pt x="566201" y="2091463"/>
                    <a:pt x="575711" y="2092701"/>
                    <a:pt x="589975" y="2093938"/>
                  </a:cubicBezTo>
                  <a:cubicBezTo>
                    <a:pt x="583636" y="2100126"/>
                    <a:pt x="578881" y="2105076"/>
                    <a:pt x="572541" y="2110026"/>
                  </a:cubicBezTo>
                  <a:cubicBezTo>
                    <a:pt x="577296" y="2108789"/>
                    <a:pt x="582051" y="2108789"/>
                    <a:pt x="591560" y="2107551"/>
                  </a:cubicBezTo>
                  <a:cubicBezTo>
                    <a:pt x="570956" y="2122401"/>
                    <a:pt x="593145" y="2123639"/>
                    <a:pt x="601070" y="2132302"/>
                  </a:cubicBezTo>
                  <a:cubicBezTo>
                    <a:pt x="605825" y="2122401"/>
                    <a:pt x="608995" y="2116214"/>
                    <a:pt x="610580" y="2111264"/>
                  </a:cubicBezTo>
                  <a:cubicBezTo>
                    <a:pt x="618505" y="2117451"/>
                    <a:pt x="628014" y="2124876"/>
                    <a:pt x="637524" y="2133539"/>
                  </a:cubicBezTo>
                  <a:cubicBezTo>
                    <a:pt x="639109" y="2133539"/>
                    <a:pt x="642279" y="2131064"/>
                    <a:pt x="643864" y="2132302"/>
                  </a:cubicBezTo>
                  <a:cubicBezTo>
                    <a:pt x="661299" y="2138489"/>
                    <a:pt x="669223" y="2132302"/>
                    <a:pt x="675563" y="2119926"/>
                  </a:cubicBezTo>
                  <a:cubicBezTo>
                    <a:pt x="677148" y="2117451"/>
                    <a:pt x="685073" y="2116214"/>
                    <a:pt x="686658" y="2114976"/>
                  </a:cubicBezTo>
                  <a:cubicBezTo>
                    <a:pt x="683488" y="2122401"/>
                    <a:pt x="678733" y="2129827"/>
                    <a:pt x="673978" y="2138489"/>
                  </a:cubicBezTo>
                  <a:cubicBezTo>
                    <a:pt x="654959" y="2140964"/>
                    <a:pt x="632769" y="2144677"/>
                    <a:pt x="610580" y="2148389"/>
                  </a:cubicBezTo>
                  <a:cubicBezTo>
                    <a:pt x="589975" y="2152102"/>
                    <a:pt x="569371" y="2158290"/>
                    <a:pt x="547181" y="2160765"/>
                  </a:cubicBezTo>
                  <a:cubicBezTo>
                    <a:pt x="517067" y="2164477"/>
                    <a:pt x="486953" y="2166952"/>
                    <a:pt x="455254" y="2170665"/>
                  </a:cubicBezTo>
                  <a:cubicBezTo>
                    <a:pt x="418800" y="2175615"/>
                    <a:pt x="382346" y="2180565"/>
                    <a:pt x="345891" y="2186752"/>
                  </a:cubicBezTo>
                  <a:cubicBezTo>
                    <a:pt x="315777" y="2191703"/>
                    <a:pt x="287248" y="2199128"/>
                    <a:pt x="257134" y="2204078"/>
                  </a:cubicBezTo>
                  <a:cubicBezTo>
                    <a:pt x="236529" y="2207790"/>
                    <a:pt x="215925" y="2209028"/>
                    <a:pt x="196905" y="2215215"/>
                  </a:cubicBezTo>
                  <a:cubicBezTo>
                    <a:pt x="177886" y="2221403"/>
                    <a:pt x="150941" y="2220166"/>
                    <a:pt x="144601" y="2241203"/>
                  </a:cubicBezTo>
                  <a:cubicBezTo>
                    <a:pt x="133507" y="2236253"/>
                    <a:pt x="125582" y="2238728"/>
                    <a:pt x="123997" y="2247391"/>
                  </a:cubicBezTo>
                  <a:cubicBezTo>
                    <a:pt x="123997" y="2249866"/>
                    <a:pt x="122412" y="2252341"/>
                    <a:pt x="119242" y="2252341"/>
                  </a:cubicBezTo>
                  <a:cubicBezTo>
                    <a:pt x="101808" y="2256054"/>
                    <a:pt x="106562" y="2263479"/>
                    <a:pt x="114487" y="2270904"/>
                  </a:cubicBezTo>
                  <a:cubicBezTo>
                    <a:pt x="123997" y="2279566"/>
                    <a:pt x="123997" y="2288229"/>
                    <a:pt x="122412" y="2298129"/>
                  </a:cubicBezTo>
                  <a:cubicBezTo>
                    <a:pt x="119242" y="2311742"/>
                    <a:pt x="116072" y="2326592"/>
                    <a:pt x="112902" y="2340205"/>
                  </a:cubicBezTo>
                  <a:cubicBezTo>
                    <a:pt x="112902" y="2343918"/>
                    <a:pt x="117657" y="2347630"/>
                    <a:pt x="120827" y="2351343"/>
                  </a:cubicBezTo>
                  <a:lnTo>
                    <a:pt x="125582" y="2358768"/>
                  </a:lnTo>
                  <a:lnTo>
                    <a:pt x="125582" y="2379806"/>
                  </a:lnTo>
                  <a:cubicBezTo>
                    <a:pt x="131922" y="2379806"/>
                    <a:pt x="139847" y="2378568"/>
                    <a:pt x="147771" y="2378568"/>
                  </a:cubicBezTo>
                  <a:cubicBezTo>
                    <a:pt x="147771" y="2378568"/>
                    <a:pt x="147771" y="2379806"/>
                    <a:pt x="149356" y="2379806"/>
                  </a:cubicBezTo>
                  <a:cubicBezTo>
                    <a:pt x="144601" y="2381043"/>
                    <a:pt x="141432" y="2382281"/>
                    <a:pt x="136677" y="2384756"/>
                  </a:cubicBezTo>
                  <a:cubicBezTo>
                    <a:pt x="146186" y="2393418"/>
                    <a:pt x="128752" y="2415694"/>
                    <a:pt x="166791" y="2410744"/>
                  </a:cubicBezTo>
                  <a:cubicBezTo>
                    <a:pt x="155696" y="2418169"/>
                    <a:pt x="149356" y="2423119"/>
                    <a:pt x="144601" y="2425594"/>
                  </a:cubicBezTo>
                  <a:cubicBezTo>
                    <a:pt x="147771" y="2431781"/>
                    <a:pt x="150941" y="2435494"/>
                    <a:pt x="152526" y="2439207"/>
                  </a:cubicBezTo>
                  <a:cubicBezTo>
                    <a:pt x="146186" y="2442919"/>
                    <a:pt x="141432" y="2446632"/>
                    <a:pt x="136677" y="2449107"/>
                  </a:cubicBezTo>
                  <a:cubicBezTo>
                    <a:pt x="143016" y="2454057"/>
                    <a:pt x="149356" y="2457769"/>
                    <a:pt x="152526" y="2461482"/>
                  </a:cubicBezTo>
                  <a:cubicBezTo>
                    <a:pt x="158866" y="2456532"/>
                    <a:pt x="165206" y="2451582"/>
                    <a:pt x="171546" y="2451582"/>
                  </a:cubicBezTo>
                  <a:cubicBezTo>
                    <a:pt x="177886" y="2451582"/>
                    <a:pt x="185810" y="2460244"/>
                    <a:pt x="193735" y="2465194"/>
                  </a:cubicBezTo>
                  <a:cubicBezTo>
                    <a:pt x="193735" y="2466432"/>
                    <a:pt x="188980" y="2467669"/>
                    <a:pt x="187395" y="2467669"/>
                  </a:cubicBezTo>
                  <a:cubicBezTo>
                    <a:pt x="176301" y="2457769"/>
                    <a:pt x="165206" y="2456532"/>
                    <a:pt x="154111" y="2467669"/>
                  </a:cubicBezTo>
                  <a:cubicBezTo>
                    <a:pt x="154111" y="2467669"/>
                    <a:pt x="152526" y="2467669"/>
                    <a:pt x="152526" y="2466432"/>
                  </a:cubicBezTo>
                  <a:cubicBezTo>
                    <a:pt x="152526" y="2465194"/>
                    <a:pt x="152526" y="2465194"/>
                    <a:pt x="150941" y="2463957"/>
                  </a:cubicBezTo>
                  <a:cubicBezTo>
                    <a:pt x="144601" y="2468907"/>
                    <a:pt x="146186" y="2472620"/>
                    <a:pt x="154111" y="2476332"/>
                  </a:cubicBezTo>
                  <a:cubicBezTo>
                    <a:pt x="165206" y="2481282"/>
                    <a:pt x="163621" y="2484995"/>
                    <a:pt x="157281" y="2491182"/>
                  </a:cubicBezTo>
                  <a:cubicBezTo>
                    <a:pt x="160451" y="2492420"/>
                    <a:pt x="165206" y="2494895"/>
                    <a:pt x="165206" y="2496132"/>
                  </a:cubicBezTo>
                  <a:cubicBezTo>
                    <a:pt x="165206" y="2502320"/>
                    <a:pt x="181056" y="2506033"/>
                    <a:pt x="168376" y="2513458"/>
                  </a:cubicBezTo>
                  <a:cubicBezTo>
                    <a:pt x="174716" y="2519645"/>
                    <a:pt x="177886" y="2525833"/>
                    <a:pt x="192150" y="2528308"/>
                  </a:cubicBezTo>
                  <a:cubicBezTo>
                    <a:pt x="204830" y="2530783"/>
                    <a:pt x="208000" y="2525833"/>
                    <a:pt x="215925" y="2524595"/>
                  </a:cubicBezTo>
                  <a:cubicBezTo>
                    <a:pt x="223849" y="2523358"/>
                    <a:pt x="233359" y="2527070"/>
                    <a:pt x="241284" y="2528308"/>
                  </a:cubicBezTo>
                  <a:cubicBezTo>
                    <a:pt x="244454" y="2528308"/>
                    <a:pt x="247624" y="2524595"/>
                    <a:pt x="247624" y="2523358"/>
                  </a:cubicBezTo>
                  <a:cubicBezTo>
                    <a:pt x="258719" y="2524595"/>
                    <a:pt x="269813" y="2527070"/>
                    <a:pt x="279323" y="2525833"/>
                  </a:cubicBezTo>
                  <a:cubicBezTo>
                    <a:pt x="293588" y="2524595"/>
                    <a:pt x="301513" y="2528308"/>
                    <a:pt x="303098" y="2538208"/>
                  </a:cubicBezTo>
                  <a:cubicBezTo>
                    <a:pt x="304682" y="2549346"/>
                    <a:pt x="312607" y="2550583"/>
                    <a:pt x="323702" y="2549346"/>
                  </a:cubicBezTo>
                  <a:cubicBezTo>
                    <a:pt x="333212" y="2548108"/>
                    <a:pt x="341137" y="2545633"/>
                    <a:pt x="350646" y="2544396"/>
                  </a:cubicBezTo>
                  <a:cubicBezTo>
                    <a:pt x="345891" y="2540683"/>
                    <a:pt x="339552" y="2536970"/>
                    <a:pt x="331627" y="2532021"/>
                  </a:cubicBezTo>
                  <a:cubicBezTo>
                    <a:pt x="339552" y="2530783"/>
                    <a:pt x="347476" y="2528308"/>
                    <a:pt x="353816" y="2528308"/>
                  </a:cubicBezTo>
                  <a:cubicBezTo>
                    <a:pt x="366496" y="2527070"/>
                    <a:pt x="377591" y="2525833"/>
                    <a:pt x="390270" y="2525833"/>
                  </a:cubicBezTo>
                  <a:cubicBezTo>
                    <a:pt x="395025" y="2525833"/>
                    <a:pt x="399780" y="2528308"/>
                    <a:pt x="404535" y="2532021"/>
                  </a:cubicBezTo>
                  <a:cubicBezTo>
                    <a:pt x="383930" y="2532021"/>
                    <a:pt x="364911" y="2532021"/>
                    <a:pt x="350646" y="2544396"/>
                  </a:cubicBezTo>
                  <a:cubicBezTo>
                    <a:pt x="355401" y="2545633"/>
                    <a:pt x="361741" y="2546871"/>
                    <a:pt x="366496" y="2546871"/>
                  </a:cubicBezTo>
                  <a:cubicBezTo>
                    <a:pt x="393440" y="2545633"/>
                    <a:pt x="421970" y="2544396"/>
                    <a:pt x="448914" y="2543158"/>
                  </a:cubicBezTo>
                  <a:cubicBezTo>
                    <a:pt x="475858" y="2541921"/>
                    <a:pt x="501218" y="2539446"/>
                    <a:pt x="529747" y="2538208"/>
                  </a:cubicBezTo>
                  <a:cubicBezTo>
                    <a:pt x="537672" y="2564196"/>
                    <a:pt x="545597" y="2588946"/>
                    <a:pt x="551936" y="2613697"/>
                  </a:cubicBezTo>
                  <a:cubicBezTo>
                    <a:pt x="548766" y="2614934"/>
                    <a:pt x="545597" y="2616172"/>
                    <a:pt x="542427" y="2616172"/>
                  </a:cubicBezTo>
                  <a:cubicBezTo>
                    <a:pt x="547181" y="2621122"/>
                    <a:pt x="553521" y="2626072"/>
                    <a:pt x="555106" y="2631022"/>
                  </a:cubicBezTo>
                  <a:cubicBezTo>
                    <a:pt x="556691" y="2638447"/>
                    <a:pt x="555106" y="2645872"/>
                    <a:pt x="555106" y="2650822"/>
                  </a:cubicBezTo>
                  <a:cubicBezTo>
                    <a:pt x="566201" y="2653298"/>
                    <a:pt x="572541" y="2654535"/>
                    <a:pt x="580466" y="2655773"/>
                  </a:cubicBezTo>
                  <a:cubicBezTo>
                    <a:pt x="578881" y="2655773"/>
                    <a:pt x="577296" y="2657010"/>
                    <a:pt x="574126" y="2657010"/>
                  </a:cubicBezTo>
                  <a:cubicBezTo>
                    <a:pt x="575711" y="2665673"/>
                    <a:pt x="578881" y="2675573"/>
                    <a:pt x="580466" y="2687948"/>
                  </a:cubicBezTo>
                  <a:lnTo>
                    <a:pt x="605825" y="2687948"/>
                  </a:lnTo>
                  <a:cubicBezTo>
                    <a:pt x="610580" y="2687948"/>
                    <a:pt x="615335" y="2690423"/>
                    <a:pt x="616920" y="2691660"/>
                  </a:cubicBezTo>
                  <a:cubicBezTo>
                    <a:pt x="623260" y="2706511"/>
                    <a:pt x="637524" y="2711461"/>
                    <a:pt x="656544" y="2707748"/>
                  </a:cubicBezTo>
                  <a:cubicBezTo>
                    <a:pt x="664469" y="2706511"/>
                    <a:pt x="673978" y="2706511"/>
                    <a:pt x="681903" y="2706511"/>
                  </a:cubicBezTo>
                  <a:lnTo>
                    <a:pt x="700923" y="2706511"/>
                  </a:lnTo>
                  <a:cubicBezTo>
                    <a:pt x="707262" y="2706511"/>
                    <a:pt x="713602" y="2705273"/>
                    <a:pt x="719942" y="2704036"/>
                  </a:cubicBezTo>
                  <a:cubicBezTo>
                    <a:pt x="721527" y="2700323"/>
                    <a:pt x="721527" y="2696611"/>
                    <a:pt x="723112" y="2691660"/>
                  </a:cubicBezTo>
                  <a:cubicBezTo>
                    <a:pt x="727867" y="2691660"/>
                    <a:pt x="731037" y="2690423"/>
                    <a:pt x="735792" y="2690423"/>
                  </a:cubicBezTo>
                  <a:cubicBezTo>
                    <a:pt x="765906" y="2687948"/>
                    <a:pt x="797605" y="2684236"/>
                    <a:pt x="829304" y="2681760"/>
                  </a:cubicBezTo>
                  <a:cubicBezTo>
                    <a:pt x="829304" y="2681760"/>
                    <a:pt x="830889" y="2684236"/>
                    <a:pt x="832474" y="2687948"/>
                  </a:cubicBezTo>
                  <a:cubicBezTo>
                    <a:pt x="827719" y="2689186"/>
                    <a:pt x="824549" y="2690423"/>
                    <a:pt x="821380" y="2691660"/>
                  </a:cubicBezTo>
                  <a:cubicBezTo>
                    <a:pt x="834059" y="2701561"/>
                    <a:pt x="851494" y="2702798"/>
                    <a:pt x="862589" y="2695373"/>
                  </a:cubicBezTo>
                  <a:cubicBezTo>
                    <a:pt x="856249" y="2691660"/>
                    <a:pt x="851494" y="2689186"/>
                    <a:pt x="843569" y="2685473"/>
                  </a:cubicBezTo>
                  <a:lnTo>
                    <a:pt x="848324" y="2681760"/>
                  </a:lnTo>
                  <a:lnTo>
                    <a:pt x="861004" y="2681760"/>
                  </a:lnTo>
                  <a:lnTo>
                    <a:pt x="861004" y="2680523"/>
                  </a:lnTo>
                  <a:cubicBezTo>
                    <a:pt x="867343" y="2681760"/>
                    <a:pt x="872098" y="2684236"/>
                    <a:pt x="878438" y="2680523"/>
                  </a:cubicBezTo>
                  <a:lnTo>
                    <a:pt x="884778" y="2680523"/>
                  </a:lnTo>
                  <a:lnTo>
                    <a:pt x="940252" y="2682998"/>
                  </a:lnTo>
                  <a:cubicBezTo>
                    <a:pt x="946592" y="2682998"/>
                    <a:pt x="949761" y="2681760"/>
                    <a:pt x="952931" y="2679285"/>
                  </a:cubicBezTo>
                  <a:cubicBezTo>
                    <a:pt x="960856" y="2689186"/>
                    <a:pt x="967196" y="2697848"/>
                    <a:pt x="975121" y="2708986"/>
                  </a:cubicBezTo>
                  <a:cubicBezTo>
                    <a:pt x="973536" y="2708986"/>
                    <a:pt x="970366" y="2710223"/>
                    <a:pt x="967196" y="2710223"/>
                  </a:cubicBezTo>
                  <a:cubicBezTo>
                    <a:pt x="987800" y="2736211"/>
                    <a:pt x="1000480" y="2763437"/>
                    <a:pt x="981461" y="2793137"/>
                  </a:cubicBezTo>
                  <a:cubicBezTo>
                    <a:pt x="983046" y="2803037"/>
                    <a:pt x="986216" y="2812938"/>
                    <a:pt x="987800" y="2825313"/>
                  </a:cubicBezTo>
                  <a:lnTo>
                    <a:pt x="1003650" y="2825313"/>
                  </a:lnTo>
                  <a:cubicBezTo>
                    <a:pt x="1000480" y="2831500"/>
                    <a:pt x="997310" y="2835213"/>
                    <a:pt x="995725" y="2838926"/>
                  </a:cubicBezTo>
                  <a:cubicBezTo>
                    <a:pt x="995725" y="2845113"/>
                    <a:pt x="1013160" y="2847588"/>
                    <a:pt x="1000480" y="2856251"/>
                  </a:cubicBezTo>
                  <a:lnTo>
                    <a:pt x="1003650" y="2861201"/>
                  </a:lnTo>
                  <a:cubicBezTo>
                    <a:pt x="1019500" y="2877288"/>
                    <a:pt x="1036934" y="2892139"/>
                    <a:pt x="1054369" y="2910702"/>
                  </a:cubicBezTo>
                  <a:cubicBezTo>
                    <a:pt x="1041689" y="2915652"/>
                    <a:pt x="1030594" y="2920602"/>
                    <a:pt x="1016330" y="2925552"/>
                  </a:cubicBezTo>
                  <a:cubicBezTo>
                    <a:pt x="1030594" y="2926789"/>
                    <a:pt x="1032179" y="2932977"/>
                    <a:pt x="1027425" y="2941639"/>
                  </a:cubicBezTo>
                  <a:cubicBezTo>
                    <a:pt x="1025840" y="2944115"/>
                    <a:pt x="1029009" y="2950302"/>
                    <a:pt x="1030594" y="2951540"/>
                  </a:cubicBezTo>
                  <a:cubicBezTo>
                    <a:pt x="1048029" y="2955252"/>
                    <a:pt x="1063879" y="2968865"/>
                    <a:pt x="1084483" y="2963915"/>
                  </a:cubicBezTo>
                  <a:cubicBezTo>
                    <a:pt x="1084483" y="2966390"/>
                    <a:pt x="1082898" y="2970102"/>
                    <a:pt x="1081313" y="2971340"/>
                  </a:cubicBezTo>
                  <a:cubicBezTo>
                    <a:pt x="1068633" y="2976290"/>
                    <a:pt x="1055954" y="2980003"/>
                    <a:pt x="1043274" y="2984953"/>
                  </a:cubicBezTo>
                  <a:lnTo>
                    <a:pt x="1062294" y="2992378"/>
                  </a:lnTo>
                  <a:cubicBezTo>
                    <a:pt x="1065464" y="2988665"/>
                    <a:pt x="1067048" y="2984953"/>
                    <a:pt x="1070219" y="2981240"/>
                  </a:cubicBezTo>
                  <a:cubicBezTo>
                    <a:pt x="1079728" y="2984953"/>
                    <a:pt x="1087653" y="2987428"/>
                    <a:pt x="1097163" y="2991140"/>
                  </a:cubicBezTo>
                  <a:cubicBezTo>
                    <a:pt x="1092408" y="2993615"/>
                    <a:pt x="1089238" y="2994853"/>
                    <a:pt x="1086068" y="2996091"/>
                  </a:cubicBezTo>
                  <a:cubicBezTo>
                    <a:pt x="1089238" y="2997328"/>
                    <a:pt x="1092408" y="2999803"/>
                    <a:pt x="1097163" y="3001040"/>
                  </a:cubicBezTo>
                  <a:cubicBezTo>
                    <a:pt x="1101918" y="3002311"/>
                    <a:pt x="1106672" y="3001040"/>
                    <a:pt x="1109843" y="3002311"/>
                  </a:cubicBezTo>
                  <a:cubicBezTo>
                    <a:pt x="1117767" y="2996091"/>
                    <a:pt x="1124107" y="2988665"/>
                    <a:pt x="1132032" y="2984953"/>
                  </a:cubicBezTo>
                  <a:cubicBezTo>
                    <a:pt x="1141542" y="2981240"/>
                    <a:pt x="1399890" y="2960202"/>
                    <a:pt x="1409400" y="2958965"/>
                  </a:cubicBezTo>
                  <a:cubicBezTo>
                    <a:pt x="1422080" y="2957727"/>
                    <a:pt x="1436344" y="2958965"/>
                    <a:pt x="1449024" y="2960202"/>
                  </a:cubicBezTo>
                  <a:lnTo>
                    <a:pt x="1415740" y="2971340"/>
                  </a:lnTo>
                  <a:lnTo>
                    <a:pt x="1420495" y="2978765"/>
                  </a:lnTo>
                  <a:cubicBezTo>
                    <a:pt x="1436344" y="2977528"/>
                    <a:pt x="1449024" y="2977528"/>
                    <a:pt x="1461704" y="2975053"/>
                  </a:cubicBezTo>
                  <a:cubicBezTo>
                    <a:pt x="1469629" y="2973815"/>
                    <a:pt x="1482308" y="2975053"/>
                    <a:pt x="1483893" y="2965153"/>
                  </a:cubicBezTo>
                  <a:cubicBezTo>
                    <a:pt x="1494988" y="2971340"/>
                    <a:pt x="1506083" y="2972577"/>
                    <a:pt x="1520347" y="2967628"/>
                  </a:cubicBezTo>
                  <a:cubicBezTo>
                    <a:pt x="1528272" y="2965153"/>
                    <a:pt x="1537782" y="2965153"/>
                    <a:pt x="1545707" y="2963915"/>
                  </a:cubicBezTo>
                  <a:cubicBezTo>
                    <a:pt x="1564726" y="2962677"/>
                    <a:pt x="1583746" y="2961440"/>
                    <a:pt x="1602765" y="2958965"/>
                  </a:cubicBezTo>
                  <a:lnTo>
                    <a:pt x="1621785" y="2958965"/>
                  </a:lnTo>
                  <a:cubicBezTo>
                    <a:pt x="1623370" y="2956490"/>
                    <a:pt x="1623370" y="2952777"/>
                    <a:pt x="1623370" y="2952777"/>
                  </a:cubicBezTo>
                  <a:cubicBezTo>
                    <a:pt x="1640804" y="2952777"/>
                    <a:pt x="1655069" y="2954015"/>
                    <a:pt x="1670918" y="2954015"/>
                  </a:cubicBezTo>
                  <a:cubicBezTo>
                    <a:pt x="1688353" y="2954015"/>
                    <a:pt x="1696278" y="2945352"/>
                    <a:pt x="1689938" y="2931739"/>
                  </a:cubicBezTo>
                  <a:cubicBezTo>
                    <a:pt x="1694693" y="2931739"/>
                    <a:pt x="1701033" y="2932977"/>
                    <a:pt x="1704203" y="2932977"/>
                  </a:cubicBezTo>
                  <a:cubicBezTo>
                    <a:pt x="1705788" y="2937927"/>
                    <a:pt x="1704203" y="2944115"/>
                    <a:pt x="1707373" y="2945352"/>
                  </a:cubicBezTo>
                  <a:cubicBezTo>
                    <a:pt x="1712128" y="2947827"/>
                    <a:pt x="1720052" y="2947827"/>
                    <a:pt x="1726392" y="2946590"/>
                  </a:cubicBezTo>
                  <a:cubicBezTo>
                    <a:pt x="1734317" y="2945352"/>
                    <a:pt x="1743827" y="2939165"/>
                    <a:pt x="1746997" y="2941639"/>
                  </a:cubicBezTo>
                  <a:cubicBezTo>
                    <a:pt x="1762846" y="2951540"/>
                    <a:pt x="1773941" y="2942877"/>
                    <a:pt x="1781866" y="2937927"/>
                  </a:cubicBezTo>
                  <a:cubicBezTo>
                    <a:pt x="1788206" y="2939165"/>
                    <a:pt x="1791376" y="2942877"/>
                    <a:pt x="1794545" y="2941639"/>
                  </a:cubicBezTo>
                  <a:cubicBezTo>
                    <a:pt x="1802470" y="2940402"/>
                    <a:pt x="1811980" y="2939165"/>
                    <a:pt x="1819905" y="2937927"/>
                  </a:cubicBezTo>
                  <a:cubicBezTo>
                    <a:pt x="1837339" y="2934214"/>
                    <a:pt x="1856359" y="2931739"/>
                    <a:pt x="1873793" y="2931739"/>
                  </a:cubicBezTo>
                  <a:cubicBezTo>
                    <a:pt x="1897568" y="2930502"/>
                    <a:pt x="1919757" y="2925552"/>
                    <a:pt x="1943532" y="2924314"/>
                  </a:cubicBezTo>
                  <a:cubicBezTo>
                    <a:pt x="1954627" y="2923077"/>
                    <a:pt x="1965721" y="2925552"/>
                    <a:pt x="1976816" y="2926789"/>
                  </a:cubicBezTo>
                  <a:cubicBezTo>
                    <a:pt x="1979986" y="2926789"/>
                    <a:pt x="1984741" y="2926789"/>
                    <a:pt x="1984741" y="2925552"/>
                  </a:cubicBezTo>
                  <a:cubicBezTo>
                    <a:pt x="1984741" y="2913177"/>
                    <a:pt x="2010100" y="2919364"/>
                    <a:pt x="2006930" y="2905751"/>
                  </a:cubicBezTo>
                  <a:cubicBezTo>
                    <a:pt x="2010100" y="2906989"/>
                    <a:pt x="2013270" y="2906989"/>
                    <a:pt x="2014855" y="2909464"/>
                  </a:cubicBezTo>
                  <a:cubicBezTo>
                    <a:pt x="2019610" y="2913177"/>
                    <a:pt x="2022780" y="2916889"/>
                    <a:pt x="2027535" y="2920602"/>
                  </a:cubicBezTo>
                  <a:cubicBezTo>
                    <a:pt x="2027535" y="2915652"/>
                    <a:pt x="2027535" y="2911939"/>
                    <a:pt x="2025950" y="2906989"/>
                  </a:cubicBezTo>
                  <a:cubicBezTo>
                    <a:pt x="2041800" y="2913177"/>
                    <a:pt x="2057649" y="2919364"/>
                    <a:pt x="2068744" y="2924314"/>
                  </a:cubicBezTo>
                  <a:cubicBezTo>
                    <a:pt x="2079838" y="2918127"/>
                    <a:pt x="2089348" y="2915652"/>
                    <a:pt x="2095688" y="2909464"/>
                  </a:cubicBezTo>
                  <a:cubicBezTo>
                    <a:pt x="2102028" y="2902039"/>
                    <a:pt x="2100443" y="2900802"/>
                    <a:pt x="2111538" y="2906989"/>
                  </a:cubicBezTo>
                  <a:cubicBezTo>
                    <a:pt x="2109953" y="2908227"/>
                    <a:pt x="2106783" y="2909464"/>
                    <a:pt x="2103613" y="2911939"/>
                  </a:cubicBezTo>
                  <a:cubicBezTo>
                    <a:pt x="2122632" y="2908227"/>
                    <a:pt x="2140067" y="2900802"/>
                    <a:pt x="2159086" y="2902039"/>
                  </a:cubicBezTo>
                  <a:cubicBezTo>
                    <a:pt x="2178106" y="2902039"/>
                    <a:pt x="2197125" y="2904514"/>
                    <a:pt x="2214560" y="2895851"/>
                  </a:cubicBezTo>
                  <a:cubicBezTo>
                    <a:pt x="2216145" y="2899564"/>
                    <a:pt x="2216145" y="2903276"/>
                    <a:pt x="2219315" y="2904514"/>
                  </a:cubicBezTo>
                  <a:cubicBezTo>
                    <a:pt x="2224070" y="2906989"/>
                    <a:pt x="2231995" y="2908227"/>
                    <a:pt x="2233579" y="2906989"/>
                  </a:cubicBezTo>
                  <a:cubicBezTo>
                    <a:pt x="2243089" y="2895851"/>
                    <a:pt x="2258939" y="2897089"/>
                    <a:pt x="2268449" y="2903276"/>
                  </a:cubicBezTo>
                  <a:cubicBezTo>
                    <a:pt x="2281128" y="2910702"/>
                    <a:pt x="2289053" y="2904514"/>
                    <a:pt x="2300148" y="2903276"/>
                  </a:cubicBezTo>
                  <a:cubicBezTo>
                    <a:pt x="2290638" y="2899564"/>
                    <a:pt x="2282713" y="2895851"/>
                    <a:pt x="2274789" y="2893376"/>
                  </a:cubicBezTo>
                  <a:cubicBezTo>
                    <a:pt x="2276373" y="2892139"/>
                    <a:pt x="2276373" y="2890901"/>
                    <a:pt x="2277959" y="2889664"/>
                  </a:cubicBezTo>
                  <a:cubicBezTo>
                    <a:pt x="2282713" y="2890901"/>
                    <a:pt x="2289053" y="2892139"/>
                    <a:pt x="2293808" y="2894614"/>
                  </a:cubicBezTo>
                  <a:cubicBezTo>
                    <a:pt x="2295393" y="2889664"/>
                    <a:pt x="2298563" y="2885951"/>
                    <a:pt x="2300148" y="2882239"/>
                  </a:cubicBezTo>
                  <a:cubicBezTo>
                    <a:pt x="2315998" y="2888426"/>
                    <a:pt x="2330262" y="2893376"/>
                    <a:pt x="2347697" y="2884714"/>
                  </a:cubicBezTo>
                  <a:cubicBezTo>
                    <a:pt x="2350867" y="2883476"/>
                    <a:pt x="2363546" y="2876051"/>
                    <a:pt x="2360376" y="2888426"/>
                  </a:cubicBezTo>
                  <a:cubicBezTo>
                    <a:pt x="2352451" y="2892139"/>
                    <a:pt x="2344527" y="2895851"/>
                    <a:pt x="2336602" y="2898326"/>
                  </a:cubicBezTo>
                  <a:cubicBezTo>
                    <a:pt x="2336602" y="2899564"/>
                    <a:pt x="2338187" y="2899564"/>
                    <a:pt x="2338187" y="2900802"/>
                  </a:cubicBezTo>
                  <a:cubicBezTo>
                    <a:pt x="2347697" y="2899564"/>
                    <a:pt x="2358792" y="2898326"/>
                    <a:pt x="2369886" y="2897089"/>
                  </a:cubicBezTo>
                  <a:cubicBezTo>
                    <a:pt x="2366716" y="2893376"/>
                    <a:pt x="2365131" y="2890901"/>
                    <a:pt x="2363546" y="2888426"/>
                  </a:cubicBezTo>
                  <a:cubicBezTo>
                    <a:pt x="2374641" y="2889664"/>
                    <a:pt x="2387321" y="2890901"/>
                    <a:pt x="2398416" y="2889664"/>
                  </a:cubicBezTo>
                  <a:cubicBezTo>
                    <a:pt x="2422190" y="2888426"/>
                    <a:pt x="2439624" y="2869864"/>
                    <a:pt x="2468154" y="2877288"/>
                  </a:cubicBezTo>
                  <a:cubicBezTo>
                    <a:pt x="2477664" y="2879764"/>
                    <a:pt x="2499853" y="2877288"/>
                    <a:pt x="2501438" y="2861201"/>
                  </a:cubicBezTo>
                  <a:cubicBezTo>
                    <a:pt x="2501438" y="2864913"/>
                    <a:pt x="2501438" y="2869864"/>
                    <a:pt x="2503023" y="2872339"/>
                  </a:cubicBezTo>
                  <a:cubicBezTo>
                    <a:pt x="2518872" y="2868626"/>
                    <a:pt x="2533137" y="2864913"/>
                    <a:pt x="2548987" y="2861201"/>
                  </a:cubicBezTo>
                  <a:cubicBezTo>
                    <a:pt x="2548987" y="2862438"/>
                    <a:pt x="2545817" y="2866151"/>
                    <a:pt x="2547402" y="2868626"/>
                  </a:cubicBezTo>
                  <a:cubicBezTo>
                    <a:pt x="2547402" y="2872339"/>
                    <a:pt x="2550572" y="2876051"/>
                    <a:pt x="2553742" y="2878526"/>
                  </a:cubicBezTo>
                  <a:cubicBezTo>
                    <a:pt x="2555327" y="2879764"/>
                    <a:pt x="2563251" y="2878526"/>
                    <a:pt x="2563251" y="2877288"/>
                  </a:cubicBezTo>
                  <a:cubicBezTo>
                    <a:pt x="2566421" y="2866151"/>
                    <a:pt x="2577516" y="2867388"/>
                    <a:pt x="2588611" y="2867388"/>
                  </a:cubicBezTo>
                  <a:cubicBezTo>
                    <a:pt x="2598120" y="2867388"/>
                    <a:pt x="2609215" y="2866151"/>
                    <a:pt x="2620310" y="2864913"/>
                  </a:cubicBezTo>
                  <a:cubicBezTo>
                    <a:pt x="2625065" y="2858726"/>
                    <a:pt x="2628235" y="2848825"/>
                    <a:pt x="2644084" y="2861201"/>
                  </a:cubicBezTo>
                  <a:cubicBezTo>
                    <a:pt x="2650424" y="2866151"/>
                    <a:pt x="2666274" y="2864913"/>
                    <a:pt x="2667859" y="2855013"/>
                  </a:cubicBezTo>
                  <a:lnTo>
                    <a:pt x="2734427" y="2855013"/>
                  </a:lnTo>
                  <a:lnTo>
                    <a:pt x="2734427" y="2857488"/>
                  </a:lnTo>
                  <a:cubicBezTo>
                    <a:pt x="2742352" y="2856251"/>
                    <a:pt x="2750277" y="2853776"/>
                    <a:pt x="2756617" y="2852538"/>
                  </a:cubicBezTo>
                  <a:cubicBezTo>
                    <a:pt x="2761371" y="2858726"/>
                    <a:pt x="2766126" y="2864913"/>
                    <a:pt x="2772466" y="2872339"/>
                  </a:cubicBezTo>
                  <a:cubicBezTo>
                    <a:pt x="2783561" y="2848825"/>
                    <a:pt x="2796240" y="2843876"/>
                    <a:pt x="2818430" y="2852538"/>
                  </a:cubicBezTo>
                  <a:cubicBezTo>
                    <a:pt x="2821600" y="2853776"/>
                    <a:pt x="2821600" y="2859963"/>
                    <a:pt x="2823185" y="2864913"/>
                  </a:cubicBezTo>
                  <a:cubicBezTo>
                    <a:pt x="2824770" y="2863676"/>
                    <a:pt x="2834280" y="2861201"/>
                    <a:pt x="2834280" y="2859963"/>
                  </a:cubicBezTo>
                  <a:cubicBezTo>
                    <a:pt x="2832695" y="2850063"/>
                    <a:pt x="2850129" y="2857488"/>
                    <a:pt x="2848544" y="2850063"/>
                  </a:cubicBezTo>
                  <a:cubicBezTo>
                    <a:pt x="2862809" y="2855013"/>
                    <a:pt x="2865979" y="2847588"/>
                    <a:pt x="2869149" y="2842638"/>
                  </a:cubicBezTo>
                  <a:cubicBezTo>
                    <a:pt x="2862809" y="2838926"/>
                    <a:pt x="2859639" y="2836450"/>
                    <a:pt x="2854884" y="2832738"/>
                  </a:cubicBezTo>
                  <a:cubicBezTo>
                    <a:pt x="2856469" y="2831500"/>
                    <a:pt x="2856469" y="2830263"/>
                    <a:pt x="2858054" y="2829025"/>
                  </a:cubicBezTo>
                  <a:cubicBezTo>
                    <a:pt x="2870734" y="2835213"/>
                    <a:pt x="2883413" y="2841401"/>
                    <a:pt x="2891338" y="2845113"/>
                  </a:cubicBezTo>
                  <a:cubicBezTo>
                    <a:pt x="2904018" y="2843876"/>
                    <a:pt x="2915112" y="2843876"/>
                    <a:pt x="2926207" y="2842638"/>
                  </a:cubicBezTo>
                  <a:cubicBezTo>
                    <a:pt x="2937302" y="2841401"/>
                    <a:pt x="2948397" y="2837688"/>
                    <a:pt x="2961077" y="2835213"/>
                  </a:cubicBezTo>
                  <a:cubicBezTo>
                    <a:pt x="2962661" y="2837688"/>
                    <a:pt x="2964247" y="2838926"/>
                    <a:pt x="2965831" y="2841401"/>
                  </a:cubicBezTo>
                  <a:cubicBezTo>
                    <a:pt x="2970586" y="2836450"/>
                    <a:pt x="2973756" y="2831500"/>
                    <a:pt x="2980096" y="2822838"/>
                  </a:cubicBezTo>
                  <a:lnTo>
                    <a:pt x="2980096" y="2842638"/>
                  </a:lnTo>
                  <a:cubicBezTo>
                    <a:pt x="2994361" y="2835213"/>
                    <a:pt x="3005455" y="2829025"/>
                    <a:pt x="3014965" y="2822838"/>
                  </a:cubicBezTo>
                  <a:cubicBezTo>
                    <a:pt x="3021305" y="2831500"/>
                    <a:pt x="3026060" y="2840163"/>
                    <a:pt x="3030815" y="2847588"/>
                  </a:cubicBezTo>
                  <a:cubicBezTo>
                    <a:pt x="3032400" y="2847588"/>
                    <a:pt x="3032400" y="2846350"/>
                    <a:pt x="3033985" y="2846350"/>
                  </a:cubicBezTo>
                  <a:cubicBezTo>
                    <a:pt x="3032400" y="2841401"/>
                    <a:pt x="3030815" y="2836450"/>
                    <a:pt x="3027645" y="2830263"/>
                  </a:cubicBezTo>
                  <a:lnTo>
                    <a:pt x="3108478" y="2830263"/>
                  </a:lnTo>
                  <a:cubicBezTo>
                    <a:pt x="3116403" y="2819125"/>
                    <a:pt x="3133837" y="2817887"/>
                    <a:pt x="3148102" y="2829025"/>
                  </a:cubicBezTo>
                  <a:cubicBezTo>
                    <a:pt x="3168706" y="2845113"/>
                    <a:pt x="3171876" y="2845113"/>
                    <a:pt x="3184556" y="2821600"/>
                  </a:cubicBezTo>
                  <a:cubicBezTo>
                    <a:pt x="3190896" y="2824075"/>
                    <a:pt x="3197236" y="2826550"/>
                    <a:pt x="3205160" y="2830263"/>
                  </a:cubicBezTo>
                  <a:cubicBezTo>
                    <a:pt x="3214670" y="2814175"/>
                    <a:pt x="3230520" y="2814175"/>
                    <a:pt x="3249539" y="2819125"/>
                  </a:cubicBezTo>
                  <a:cubicBezTo>
                    <a:pt x="3259049" y="2821600"/>
                    <a:pt x="3270144" y="2816650"/>
                    <a:pt x="3281239" y="2814175"/>
                  </a:cubicBezTo>
                  <a:lnTo>
                    <a:pt x="3289163" y="2820363"/>
                  </a:lnTo>
                  <a:cubicBezTo>
                    <a:pt x="3298673" y="2817887"/>
                    <a:pt x="3306598" y="2816650"/>
                    <a:pt x="3314523" y="2814175"/>
                  </a:cubicBezTo>
                  <a:cubicBezTo>
                    <a:pt x="3316108" y="2817887"/>
                    <a:pt x="3316108" y="2820363"/>
                    <a:pt x="3317693" y="2826550"/>
                  </a:cubicBezTo>
                  <a:cubicBezTo>
                    <a:pt x="3324032" y="2821600"/>
                    <a:pt x="3328787" y="2816650"/>
                    <a:pt x="3336712" y="2810463"/>
                  </a:cubicBezTo>
                  <a:cubicBezTo>
                    <a:pt x="3343052" y="2816650"/>
                    <a:pt x="3347807" y="2822838"/>
                    <a:pt x="3354147" y="2829025"/>
                  </a:cubicBezTo>
                  <a:cubicBezTo>
                    <a:pt x="3365242" y="2829025"/>
                    <a:pt x="3382676" y="2836450"/>
                    <a:pt x="3385846" y="2816650"/>
                  </a:cubicBezTo>
                  <a:cubicBezTo>
                    <a:pt x="3385846" y="2814175"/>
                    <a:pt x="3395356" y="2810463"/>
                    <a:pt x="3400111" y="2809225"/>
                  </a:cubicBezTo>
                  <a:cubicBezTo>
                    <a:pt x="3409620" y="2807987"/>
                    <a:pt x="3419130" y="2806750"/>
                    <a:pt x="3428640" y="2806750"/>
                  </a:cubicBezTo>
                  <a:cubicBezTo>
                    <a:pt x="3425470" y="2801800"/>
                    <a:pt x="3422300" y="2798087"/>
                    <a:pt x="3417545" y="2791900"/>
                  </a:cubicBezTo>
                  <a:cubicBezTo>
                    <a:pt x="3430225" y="2794375"/>
                    <a:pt x="3439735" y="2794375"/>
                    <a:pt x="3447659" y="2796850"/>
                  </a:cubicBezTo>
                  <a:cubicBezTo>
                    <a:pt x="3465094" y="2803037"/>
                    <a:pt x="3479359" y="2803037"/>
                    <a:pt x="3496793" y="2793137"/>
                  </a:cubicBezTo>
                  <a:cubicBezTo>
                    <a:pt x="3493623" y="2791900"/>
                    <a:pt x="3490453" y="2789425"/>
                    <a:pt x="3487283" y="2788187"/>
                  </a:cubicBezTo>
                  <a:cubicBezTo>
                    <a:pt x="3488868" y="2784475"/>
                    <a:pt x="3492039" y="2780762"/>
                    <a:pt x="3493623" y="2777049"/>
                  </a:cubicBezTo>
                  <a:cubicBezTo>
                    <a:pt x="3499963" y="2762199"/>
                    <a:pt x="3515813" y="2772099"/>
                    <a:pt x="3526907" y="2768387"/>
                  </a:cubicBezTo>
                  <a:cubicBezTo>
                    <a:pt x="3526907" y="2768387"/>
                    <a:pt x="3533247" y="2773337"/>
                    <a:pt x="3534832" y="2777049"/>
                  </a:cubicBezTo>
                  <a:cubicBezTo>
                    <a:pt x="3539587" y="2784475"/>
                    <a:pt x="3542757" y="2793137"/>
                    <a:pt x="3547512" y="2801800"/>
                  </a:cubicBezTo>
                  <a:cubicBezTo>
                    <a:pt x="3576041" y="2788187"/>
                    <a:pt x="3601400" y="2793137"/>
                    <a:pt x="3626760" y="2795612"/>
                  </a:cubicBezTo>
                  <a:cubicBezTo>
                    <a:pt x="3620420" y="2793137"/>
                    <a:pt x="3615665" y="2790662"/>
                    <a:pt x="3610910" y="2788187"/>
                  </a:cubicBezTo>
                  <a:cubicBezTo>
                    <a:pt x="3610910" y="2786949"/>
                    <a:pt x="3612495" y="2785712"/>
                    <a:pt x="3612495" y="2784475"/>
                  </a:cubicBezTo>
                  <a:cubicBezTo>
                    <a:pt x="3618835" y="2785712"/>
                    <a:pt x="3626760" y="2788187"/>
                    <a:pt x="3633100" y="2789425"/>
                  </a:cubicBezTo>
                  <a:cubicBezTo>
                    <a:pt x="3633100" y="2788187"/>
                    <a:pt x="3633100" y="2786949"/>
                    <a:pt x="3631515" y="2785712"/>
                  </a:cubicBezTo>
                  <a:cubicBezTo>
                    <a:pt x="3636270" y="2784475"/>
                    <a:pt x="3644194" y="2782000"/>
                    <a:pt x="3645780" y="2783237"/>
                  </a:cubicBezTo>
                  <a:cubicBezTo>
                    <a:pt x="3655289" y="2798087"/>
                    <a:pt x="3671139" y="2786949"/>
                    <a:pt x="3685403" y="2790662"/>
                  </a:cubicBezTo>
                  <a:cubicBezTo>
                    <a:pt x="3682233" y="2780762"/>
                    <a:pt x="3680649" y="2773337"/>
                    <a:pt x="3679064" y="2768387"/>
                  </a:cubicBezTo>
                  <a:cubicBezTo>
                    <a:pt x="3685403" y="2763437"/>
                    <a:pt x="3691743" y="2759724"/>
                    <a:pt x="3701253" y="2754774"/>
                  </a:cubicBezTo>
                  <a:cubicBezTo>
                    <a:pt x="3701253" y="2760962"/>
                    <a:pt x="3699668" y="2767149"/>
                    <a:pt x="3699668" y="2773337"/>
                  </a:cubicBezTo>
                  <a:cubicBezTo>
                    <a:pt x="3699668" y="2779524"/>
                    <a:pt x="3701253" y="2785712"/>
                    <a:pt x="3704423" y="2789425"/>
                  </a:cubicBezTo>
                  <a:cubicBezTo>
                    <a:pt x="3706008" y="2791900"/>
                    <a:pt x="3715518" y="2789425"/>
                    <a:pt x="3721858" y="2788187"/>
                  </a:cubicBezTo>
                  <a:cubicBezTo>
                    <a:pt x="3732952" y="2784475"/>
                    <a:pt x="3744047" y="2779524"/>
                    <a:pt x="3755142" y="2789425"/>
                  </a:cubicBezTo>
                  <a:cubicBezTo>
                    <a:pt x="3756727" y="2790662"/>
                    <a:pt x="3763067" y="2789425"/>
                    <a:pt x="3766237" y="2786949"/>
                  </a:cubicBezTo>
                  <a:cubicBezTo>
                    <a:pt x="3774161" y="2780762"/>
                    <a:pt x="3780501" y="2772099"/>
                    <a:pt x="3790011" y="2785712"/>
                  </a:cubicBezTo>
                  <a:cubicBezTo>
                    <a:pt x="3791596" y="2786949"/>
                    <a:pt x="3801106" y="2786949"/>
                    <a:pt x="3805860" y="2785712"/>
                  </a:cubicBezTo>
                  <a:cubicBezTo>
                    <a:pt x="3816956" y="2782000"/>
                    <a:pt x="3826465" y="2778287"/>
                    <a:pt x="3837560" y="2773337"/>
                  </a:cubicBezTo>
                  <a:cubicBezTo>
                    <a:pt x="3835975" y="2777049"/>
                    <a:pt x="3834390" y="2779524"/>
                    <a:pt x="3834390" y="2782000"/>
                  </a:cubicBezTo>
                  <a:cubicBezTo>
                    <a:pt x="3847070" y="2786949"/>
                    <a:pt x="3858164" y="2789425"/>
                    <a:pt x="3867674" y="2778287"/>
                  </a:cubicBezTo>
                  <a:cubicBezTo>
                    <a:pt x="3870844" y="2774574"/>
                    <a:pt x="3881939" y="2774574"/>
                    <a:pt x="3889863" y="2773337"/>
                  </a:cubicBezTo>
                  <a:cubicBezTo>
                    <a:pt x="3885108" y="2769624"/>
                    <a:pt x="3878769" y="2767149"/>
                    <a:pt x="3872429" y="2763437"/>
                  </a:cubicBezTo>
                  <a:cubicBezTo>
                    <a:pt x="3899373" y="2751062"/>
                    <a:pt x="3902543" y="2752299"/>
                    <a:pt x="3902543" y="2769624"/>
                  </a:cubicBezTo>
                  <a:cubicBezTo>
                    <a:pt x="3905713" y="2764674"/>
                    <a:pt x="3907298" y="2760962"/>
                    <a:pt x="3912053" y="2753537"/>
                  </a:cubicBezTo>
                  <a:cubicBezTo>
                    <a:pt x="3935827" y="2754774"/>
                    <a:pt x="3959602" y="2757249"/>
                    <a:pt x="3984961" y="2758487"/>
                  </a:cubicBezTo>
                  <a:lnTo>
                    <a:pt x="3984961" y="2764674"/>
                  </a:lnTo>
                  <a:lnTo>
                    <a:pt x="3975451" y="2764674"/>
                  </a:lnTo>
                  <a:cubicBezTo>
                    <a:pt x="3956431" y="2765912"/>
                    <a:pt x="3937412" y="2765912"/>
                    <a:pt x="3918393" y="2767149"/>
                  </a:cubicBezTo>
                  <a:cubicBezTo>
                    <a:pt x="3924733" y="2769624"/>
                    <a:pt x="3932657" y="2773337"/>
                    <a:pt x="3938997" y="2775812"/>
                  </a:cubicBezTo>
                  <a:cubicBezTo>
                    <a:pt x="3942167" y="2769624"/>
                    <a:pt x="3943752" y="2770862"/>
                    <a:pt x="3951677" y="2773337"/>
                  </a:cubicBezTo>
                  <a:cubicBezTo>
                    <a:pt x="3962772" y="2775812"/>
                    <a:pt x="3975451" y="2775812"/>
                    <a:pt x="3988131" y="2777049"/>
                  </a:cubicBezTo>
                  <a:cubicBezTo>
                    <a:pt x="3994471" y="2777049"/>
                    <a:pt x="4000811" y="2778287"/>
                    <a:pt x="4008735" y="2779524"/>
                  </a:cubicBezTo>
                  <a:cubicBezTo>
                    <a:pt x="4010320" y="2775812"/>
                    <a:pt x="4013490" y="2770862"/>
                    <a:pt x="4016660" y="2764674"/>
                  </a:cubicBezTo>
                  <a:cubicBezTo>
                    <a:pt x="4034095" y="2786949"/>
                    <a:pt x="4046775" y="2785712"/>
                    <a:pt x="4067379" y="2763437"/>
                  </a:cubicBezTo>
                  <a:cubicBezTo>
                    <a:pt x="4067379" y="2767149"/>
                    <a:pt x="4068964" y="2769624"/>
                    <a:pt x="4068964" y="2772099"/>
                  </a:cubicBezTo>
                  <a:cubicBezTo>
                    <a:pt x="4075304" y="2772099"/>
                    <a:pt x="4080059" y="2772099"/>
                    <a:pt x="4086399" y="2770862"/>
                  </a:cubicBezTo>
                  <a:cubicBezTo>
                    <a:pt x="4084814" y="2773337"/>
                    <a:pt x="4083228" y="2775812"/>
                    <a:pt x="4081644" y="2777049"/>
                  </a:cubicBezTo>
                  <a:lnTo>
                    <a:pt x="4084814" y="2779524"/>
                  </a:lnTo>
                  <a:cubicBezTo>
                    <a:pt x="4089568" y="2775812"/>
                    <a:pt x="4094323" y="2772099"/>
                    <a:pt x="4102248" y="2767149"/>
                  </a:cubicBezTo>
                  <a:cubicBezTo>
                    <a:pt x="4108588" y="2769624"/>
                    <a:pt x="4116513" y="2772099"/>
                    <a:pt x="4122853" y="2774574"/>
                  </a:cubicBezTo>
                  <a:cubicBezTo>
                    <a:pt x="4129192" y="2770862"/>
                    <a:pt x="4137117" y="2767149"/>
                    <a:pt x="4145042" y="2763437"/>
                  </a:cubicBezTo>
                  <a:cubicBezTo>
                    <a:pt x="4156137" y="2780762"/>
                    <a:pt x="4170401" y="2783237"/>
                    <a:pt x="4183081" y="2770862"/>
                  </a:cubicBezTo>
                  <a:cubicBezTo>
                    <a:pt x="4202101" y="2772099"/>
                    <a:pt x="4217950" y="2773337"/>
                    <a:pt x="4229045" y="2773337"/>
                  </a:cubicBezTo>
                  <a:cubicBezTo>
                    <a:pt x="4230630" y="2764674"/>
                    <a:pt x="4232215" y="2758487"/>
                    <a:pt x="4233800" y="2752299"/>
                  </a:cubicBezTo>
                  <a:cubicBezTo>
                    <a:pt x="4240139" y="2753537"/>
                    <a:pt x="4244895" y="2754774"/>
                    <a:pt x="4251234" y="2756012"/>
                  </a:cubicBezTo>
                  <a:cubicBezTo>
                    <a:pt x="4254404" y="2757249"/>
                    <a:pt x="4257574" y="2759724"/>
                    <a:pt x="4260744" y="2760962"/>
                  </a:cubicBezTo>
                  <a:cubicBezTo>
                    <a:pt x="4255989" y="2762199"/>
                    <a:pt x="4251234" y="2762199"/>
                    <a:pt x="4246480" y="2763437"/>
                  </a:cubicBezTo>
                  <a:cubicBezTo>
                    <a:pt x="4260744" y="2773337"/>
                    <a:pt x="4271839" y="2770862"/>
                    <a:pt x="4282934" y="2763437"/>
                  </a:cubicBezTo>
                  <a:cubicBezTo>
                    <a:pt x="4278179" y="2773337"/>
                    <a:pt x="4292444" y="2772099"/>
                    <a:pt x="4294029" y="2772099"/>
                  </a:cubicBezTo>
                  <a:cubicBezTo>
                    <a:pt x="4314633" y="2765912"/>
                    <a:pt x="4333653" y="2762199"/>
                    <a:pt x="4355842" y="2772099"/>
                  </a:cubicBezTo>
                  <a:cubicBezTo>
                    <a:pt x="4359012" y="2759724"/>
                    <a:pt x="4362182" y="2749824"/>
                    <a:pt x="4363767" y="2739924"/>
                  </a:cubicBezTo>
                  <a:cubicBezTo>
                    <a:pt x="4371691" y="2741161"/>
                    <a:pt x="4378031" y="2741161"/>
                    <a:pt x="4385956" y="2742399"/>
                  </a:cubicBezTo>
                  <a:cubicBezTo>
                    <a:pt x="4392296" y="2742399"/>
                    <a:pt x="4398636" y="2743636"/>
                    <a:pt x="4404976" y="2743636"/>
                  </a:cubicBezTo>
                  <a:lnTo>
                    <a:pt x="4404976" y="2747349"/>
                  </a:lnTo>
                  <a:cubicBezTo>
                    <a:pt x="4398636" y="2748586"/>
                    <a:pt x="4393881" y="2749824"/>
                    <a:pt x="4387541" y="2751062"/>
                  </a:cubicBezTo>
                  <a:lnTo>
                    <a:pt x="4387541" y="2754774"/>
                  </a:lnTo>
                  <a:cubicBezTo>
                    <a:pt x="4409731" y="2758487"/>
                    <a:pt x="4430335" y="2762199"/>
                    <a:pt x="4452524" y="2764674"/>
                  </a:cubicBezTo>
                  <a:cubicBezTo>
                    <a:pt x="4457279" y="2765912"/>
                    <a:pt x="4463619" y="2762199"/>
                    <a:pt x="4471544" y="2758487"/>
                  </a:cubicBezTo>
                  <a:cubicBezTo>
                    <a:pt x="4474714" y="2759724"/>
                    <a:pt x="4482639" y="2762199"/>
                    <a:pt x="4492149" y="2763437"/>
                  </a:cubicBezTo>
                  <a:cubicBezTo>
                    <a:pt x="4515923" y="2765912"/>
                    <a:pt x="4541282" y="2768387"/>
                    <a:pt x="4560302" y="2752299"/>
                  </a:cubicBezTo>
                  <a:cubicBezTo>
                    <a:pt x="4561887" y="2765912"/>
                    <a:pt x="4577737" y="2757249"/>
                    <a:pt x="4585661" y="2762199"/>
                  </a:cubicBezTo>
                  <a:cubicBezTo>
                    <a:pt x="4585661" y="2762199"/>
                    <a:pt x="4593586" y="2757249"/>
                    <a:pt x="4596756" y="2754774"/>
                  </a:cubicBezTo>
                  <a:cubicBezTo>
                    <a:pt x="4596756" y="2754774"/>
                    <a:pt x="4595171" y="2753537"/>
                    <a:pt x="4595171" y="2752299"/>
                  </a:cubicBezTo>
                  <a:cubicBezTo>
                    <a:pt x="4598341" y="2753537"/>
                    <a:pt x="4599926" y="2757249"/>
                    <a:pt x="4603096" y="2756012"/>
                  </a:cubicBezTo>
                  <a:cubicBezTo>
                    <a:pt x="4617361" y="2756012"/>
                    <a:pt x="4630040" y="2754774"/>
                    <a:pt x="4639550" y="2754774"/>
                  </a:cubicBezTo>
                  <a:cubicBezTo>
                    <a:pt x="4647475" y="2758487"/>
                    <a:pt x="4652229" y="2762199"/>
                    <a:pt x="4655399" y="2760962"/>
                  </a:cubicBezTo>
                  <a:cubicBezTo>
                    <a:pt x="4674419" y="2759724"/>
                    <a:pt x="4691853" y="2756012"/>
                    <a:pt x="4709288" y="2756012"/>
                  </a:cubicBezTo>
                  <a:cubicBezTo>
                    <a:pt x="4726722" y="2763437"/>
                    <a:pt x="4723552" y="2749824"/>
                    <a:pt x="4720383" y="2742399"/>
                  </a:cubicBezTo>
                  <a:cubicBezTo>
                    <a:pt x="4726722" y="2737449"/>
                    <a:pt x="4733062" y="2733736"/>
                    <a:pt x="4734648" y="2732499"/>
                  </a:cubicBezTo>
                  <a:cubicBezTo>
                    <a:pt x="4744157" y="2732499"/>
                    <a:pt x="4750497" y="2733736"/>
                    <a:pt x="4755252" y="2732499"/>
                  </a:cubicBezTo>
                  <a:cubicBezTo>
                    <a:pt x="4761592" y="2728786"/>
                    <a:pt x="4766347" y="2722599"/>
                    <a:pt x="4774271" y="2715174"/>
                  </a:cubicBezTo>
                  <a:cubicBezTo>
                    <a:pt x="4783781" y="2713936"/>
                    <a:pt x="4799631" y="2711461"/>
                    <a:pt x="4817066" y="2708986"/>
                  </a:cubicBezTo>
                  <a:cubicBezTo>
                    <a:pt x="4817066" y="2708986"/>
                    <a:pt x="4817066" y="2706511"/>
                    <a:pt x="4818650" y="2704036"/>
                  </a:cubicBezTo>
                  <a:cubicBezTo>
                    <a:pt x="4824990" y="2696611"/>
                    <a:pt x="4840840" y="2694136"/>
                    <a:pt x="4831330" y="2680523"/>
                  </a:cubicBezTo>
                  <a:cubicBezTo>
                    <a:pt x="4829745" y="2678048"/>
                    <a:pt x="4829745" y="2670623"/>
                    <a:pt x="4832915" y="2668148"/>
                  </a:cubicBezTo>
                  <a:cubicBezTo>
                    <a:pt x="4844009" y="2657010"/>
                    <a:pt x="4844009" y="2655773"/>
                    <a:pt x="4824990" y="2650822"/>
                  </a:cubicBezTo>
                  <a:cubicBezTo>
                    <a:pt x="4826575" y="2642160"/>
                    <a:pt x="4815481" y="2631022"/>
                    <a:pt x="4831330" y="2629785"/>
                  </a:cubicBezTo>
                  <a:cubicBezTo>
                    <a:pt x="4836085" y="2622359"/>
                    <a:pt x="4837670" y="2618647"/>
                    <a:pt x="4840840" y="2614934"/>
                  </a:cubicBezTo>
                  <a:cubicBezTo>
                    <a:pt x="4842425" y="2612459"/>
                    <a:pt x="4847180" y="2609984"/>
                    <a:pt x="4847180" y="2607509"/>
                  </a:cubicBezTo>
                  <a:cubicBezTo>
                    <a:pt x="4847180" y="2602559"/>
                    <a:pt x="4844009" y="2596372"/>
                    <a:pt x="4845595" y="2592659"/>
                  </a:cubicBezTo>
                  <a:cubicBezTo>
                    <a:pt x="4850349" y="2579046"/>
                    <a:pt x="4851935" y="2566671"/>
                    <a:pt x="4823405" y="2561721"/>
                  </a:cubicBezTo>
                  <a:cubicBezTo>
                    <a:pt x="4834500" y="2558008"/>
                    <a:pt x="4839255" y="2555533"/>
                    <a:pt x="4847180" y="2553058"/>
                  </a:cubicBezTo>
                  <a:cubicBezTo>
                    <a:pt x="4834500" y="2548108"/>
                    <a:pt x="4823405" y="2544396"/>
                    <a:pt x="4809141" y="2539446"/>
                  </a:cubicBezTo>
                  <a:lnTo>
                    <a:pt x="4823405" y="2539446"/>
                  </a:lnTo>
                  <a:lnTo>
                    <a:pt x="4823405" y="2535733"/>
                  </a:lnTo>
                  <a:cubicBezTo>
                    <a:pt x="4815481" y="2535733"/>
                    <a:pt x="4809141" y="2534496"/>
                    <a:pt x="4801216" y="2534496"/>
                  </a:cubicBezTo>
                  <a:cubicBezTo>
                    <a:pt x="4801216" y="2535733"/>
                    <a:pt x="4801216" y="2536970"/>
                    <a:pt x="4799631" y="2538208"/>
                  </a:cubicBezTo>
                  <a:cubicBezTo>
                    <a:pt x="4798046" y="2535733"/>
                    <a:pt x="4796461" y="2533258"/>
                    <a:pt x="4794876" y="2529546"/>
                  </a:cubicBezTo>
                  <a:cubicBezTo>
                    <a:pt x="4836085" y="2522120"/>
                    <a:pt x="5111868" y="2498608"/>
                    <a:pt x="5086509" y="2494895"/>
                  </a:cubicBezTo>
                  <a:cubicBezTo>
                    <a:pt x="5099188" y="2486232"/>
                    <a:pt x="5094434" y="2471382"/>
                    <a:pt x="5116623" y="2470145"/>
                  </a:cubicBezTo>
                  <a:cubicBezTo>
                    <a:pt x="5122963" y="2470145"/>
                    <a:pt x="5134058" y="2461482"/>
                    <a:pt x="5135642" y="2455294"/>
                  </a:cubicBezTo>
                  <a:cubicBezTo>
                    <a:pt x="5138812" y="2446632"/>
                    <a:pt x="5135642" y="2435494"/>
                    <a:pt x="5138812" y="2426831"/>
                  </a:cubicBezTo>
                  <a:cubicBezTo>
                    <a:pt x="5141982" y="2414456"/>
                    <a:pt x="5148322" y="2402081"/>
                    <a:pt x="5153077" y="2392181"/>
                  </a:cubicBezTo>
                  <a:cubicBezTo>
                    <a:pt x="5148322" y="2385993"/>
                    <a:pt x="5143567" y="2379806"/>
                    <a:pt x="5140398" y="2376093"/>
                  </a:cubicBezTo>
                  <a:cubicBezTo>
                    <a:pt x="5146737" y="2372380"/>
                    <a:pt x="5149907" y="2369905"/>
                    <a:pt x="5154662" y="2368668"/>
                  </a:cubicBezTo>
                  <a:cubicBezTo>
                    <a:pt x="5153077" y="2367430"/>
                    <a:pt x="5153077" y="2366193"/>
                    <a:pt x="5151492" y="2364955"/>
                  </a:cubicBezTo>
                  <a:cubicBezTo>
                    <a:pt x="5146737" y="2366193"/>
                    <a:pt x="5141982" y="2367430"/>
                    <a:pt x="5137227" y="2368668"/>
                  </a:cubicBezTo>
                  <a:cubicBezTo>
                    <a:pt x="5164172" y="2351343"/>
                    <a:pt x="5170512" y="2319167"/>
                    <a:pt x="5148322" y="2304317"/>
                  </a:cubicBezTo>
                  <a:cubicBezTo>
                    <a:pt x="5146737" y="2306792"/>
                    <a:pt x="5143567" y="2309267"/>
                    <a:pt x="5141982" y="2311742"/>
                  </a:cubicBezTo>
                  <a:cubicBezTo>
                    <a:pt x="5135642" y="2303079"/>
                    <a:pt x="5118208" y="2300604"/>
                    <a:pt x="5126133" y="2286992"/>
                  </a:cubicBezTo>
                  <a:cubicBezTo>
                    <a:pt x="5126133" y="2286992"/>
                    <a:pt x="5124548" y="2284517"/>
                    <a:pt x="5122963" y="2284517"/>
                  </a:cubicBezTo>
                  <a:cubicBezTo>
                    <a:pt x="5115038" y="2282042"/>
                    <a:pt x="5116623" y="2278329"/>
                    <a:pt x="5113453" y="2273379"/>
                  </a:cubicBezTo>
                  <a:cubicBezTo>
                    <a:pt x="5108698" y="2262241"/>
                    <a:pt x="5110283" y="2251104"/>
                    <a:pt x="5110283" y="2241203"/>
                  </a:cubicBezTo>
                  <a:lnTo>
                    <a:pt x="5110283" y="2196653"/>
                  </a:lnTo>
                  <a:cubicBezTo>
                    <a:pt x="5110283" y="2186752"/>
                    <a:pt x="5116623" y="2181802"/>
                    <a:pt x="5129303" y="2184277"/>
                  </a:cubicBezTo>
                  <a:cubicBezTo>
                    <a:pt x="5129303" y="2184277"/>
                    <a:pt x="5130888" y="2183040"/>
                    <a:pt x="5132472" y="2183040"/>
                  </a:cubicBezTo>
                  <a:cubicBezTo>
                    <a:pt x="5127717" y="2180565"/>
                    <a:pt x="5124548" y="2179327"/>
                    <a:pt x="5121378" y="2176852"/>
                  </a:cubicBezTo>
                  <a:cubicBezTo>
                    <a:pt x="5121378" y="2175615"/>
                    <a:pt x="5122963" y="2174377"/>
                    <a:pt x="5122963" y="2173140"/>
                  </a:cubicBezTo>
                  <a:cubicBezTo>
                    <a:pt x="5134058" y="2175615"/>
                    <a:pt x="5145152" y="2179327"/>
                    <a:pt x="5153077" y="2181802"/>
                  </a:cubicBezTo>
                  <a:cubicBezTo>
                    <a:pt x="5162587" y="2171902"/>
                    <a:pt x="5170512" y="2164477"/>
                    <a:pt x="5176851" y="2159527"/>
                  </a:cubicBezTo>
                  <a:lnTo>
                    <a:pt x="5176851" y="2137252"/>
                  </a:lnTo>
                  <a:cubicBezTo>
                    <a:pt x="5173682" y="2137252"/>
                    <a:pt x="5168926" y="2138489"/>
                    <a:pt x="5164172" y="2138489"/>
                  </a:cubicBezTo>
                  <a:cubicBezTo>
                    <a:pt x="5161002" y="2132302"/>
                    <a:pt x="5159417" y="2126114"/>
                    <a:pt x="5156247" y="2117451"/>
                  </a:cubicBezTo>
                  <a:cubicBezTo>
                    <a:pt x="5164172" y="2121164"/>
                    <a:pt x="5167342" y="2123639"/>
                    <a:pt x="5170512" y="2124876"/>
                  </a:cubicBezTo>
                  <a:cubicBezTo>
                    <a:pt x="5173682" y="2123639"/>
                    <a:pt x="5178436" y="2122401"/>
                    <a:pt x="5183191" y="2119926"/>
                  </a:cubicBezTo>
                  <a:cubicBezTo>
                    <a:pt x="5181607" y="2118689"/>
                    <a:pt x="5180022" y="2117451"/>
                    <a:pt x="5180022" y="2116214"/>
                  </a:cubicBezTo>
                  <a:cubicBezTo>
                    <a:pt x="5175266" y="2116214"/>
                    <a:pt x="5170512" y="2114976"/>
                    <a:pt x="5168926" y="2114976"/>
                  </a:cubicBezTo>
                  <a:cubicBezTo>
                    <a:pt x="5172097" y="2107551"/>
                    <a:pt x="5178436" y="2100126"/>
                    <a:pt x="5175266" y="2096414"/>
                  </a:cubicBezTo>
                  <a:cubicBezTo>
                    <a:pt x="5167342" y="2080326"/>
                    <a:pt x="5175266" y="2067951"/>
                    <a:pt x="5183191" y="2054338"/>
                  </a:cubicBezTo>
                  <a:cubicBezTo>
                    <a:pt x="5184776" y="2050625"/>
                    <a:pt x="5183191" y="2046913"/>
                    <a:pt x="5183191" y="2043200"/>
                  </a:cubicBezTo>
                  <a:cubicBezTo>
                    <a:pt x="5184776" y="2027112"/>
                    <a:pt x="5186361" y="2012262"/>
                    <a:pt x="5187946" y="1989987"/>
                  </a:cubicBezTo>
                  <a:cubicBezTo>
                    <a:pt x="5181607" y="1987512"/>
                    <a:pt x="5172097" y="1981324"/>
                    <a:pt x="5161002" y="1976374"/>
                  </a:cubicBezTo>
                  <a:cubicBezTo>
                    <a:pt x="5151492" y="1972662"/>
                    <a:pt x="5141982" y="1971424"/>
                    <a:pt x="5132472" y="1968949"/>
                  </a:cubicBezTo>
                  <a:cubicBezTo>
                    <a:pt x="5127717" y="1967711"/>
                    <a:pt x="5121378" y="1968949"/>
                    <a:pt x="5116623" y="1967711"/>
                  </a:cubicBezTo>
                  <a:cubicBezTo>
                    <a:pt x="5076999" y="1963999"/>
                    <a:pt x="5035790" y="1959049"/>
                    <a:pt x="4996166" y="1955336"/>
                  </a:cubicBezTo>
                  <a:cubicBezTo>
                    <a:pt x="4962882" y="1951624"/>
                    <a:pt x="4929597" y="1947911"/>
                    <a:pt x="4897898" y="1944199"/>
                  </a:cubicBezTo>
                  <a:cubicBezTo>
                    <a:pt x="4889973" y="1942961"/>
                    <a:pt x="4882049" y="1940486"/>
                    <a:pt x="4872539" y="1940486"/>
                  </a:cubicBezTo>
                  <a:cubicBezTo>
                    <a:pt x="4851935" y="1939248"/>
                    <a:pt x="4829745" y="1939248"/>
                    <a:pt x="4809141" y="1939248"/>
                  </a:cubicBezTo>
                  <a:cubicBezTo>
                    <a:pt x="4798046" y="1939248"/>
                    <a:pt x="4788536" y="1939248"/>
                    <a:pt x="4777441" y="1938011"/>
                  </a:cubicBezTo>
                  <a:cubicBezTo>
                    <a:pt x="4758422" y="1936773"/>
                    <a:pt x="4739402" y="1934298"/>
                    <a:pt x="4720383" y="1933061"/>
                  </a:cubicBezTo>
                  <a:lnTo>
                    <a:pt x="4720383" y="1929348"/>
                  </a:lnTo>
                  <a:cubicBezTo>
                    <a:pt x="4767932" y="1926873"/>
                    <a:pt x="4817066" y="1923161"/>
                    <a:pt x="4866199" y="1930586"/>
                  </a:cubicBezTo>
                  <a:cubicBezTo>
                    <a:pt x="4864614" y="1926873"/>
                    <a:pt x="4863029" y="1923161"/>
                    <a:pt x="4861444" y="1920686"/>
                  </a:cubicBezTo>
                  <a:cubicBezTo>
                    <a:pt x="4872539" y="1919448"/>
                    <a:pt x="4880464" y="1912023"/>
                    <a:pt x="4891559" y="1920686"/>
                  </a:cubicBezTo>
                  <a:cubicBezTo>
                    <a:pt x="4893144" y="1921923"/>
                    <a:pt x="4902653" y="1918211"/>
                    <a:pt x="4908993" y="1916973"/>
                  </a:cubicBezTo>
                  <a:lnTo>
                    <a:pt x="4908993" y="1914498"/>
                  </a:lnTo>
                  <a:lnTo>
                    <a:pt x="4894728" y="1914498"/>
                  </a:lnTo>
                  <a:cubicBezTo>
                    <a:pt x="4910578" y="1904598"/>
                    <a:pt x="4921673" y="1895935"/>
                    <a:pt x="4932768" y="1889748"/>
                  </a:cubicBezTo>
                  <a:cubicBezTo>
                    <a:pt x="4942278" y="1890985"/>
                    <a:pt x="4951787" y="1892223"/>
                    <a:pt x="4958127" y="1893460"/>
                  </a:cubicBezTo>
                  <a:cubicBezTo>
                    <a:pt x="4959712" y="1869947"/>
                    <a:pt x="4934352" y="1868710"/>
                    <a:pt x="4915333" y="1858810"/>
                  </a:cubicBezTo>
                  <a:cubicBezTo>
                    <a:pt x="4923258" y="1855097"/>
                    <a:pt x="4928013" y="1851385"/>
                    <a:pt x="4934352" y="1850147"/>
                  </a:cubicBezTo>
                  <a:cubicBezTo>
                    <a:pt x="4951787" y="1846435"/>
                    <a:pt x="4973977" y="1856335"/>
                    <a:pt x="4985071" y="1835297"/>
                  </a:cubicBezTo>
                  <a:cubicBezTo>
                    <a:pt x="4986656" y="1834059"/>
                    <a:pt x="4991411" y="1834059"/>
                    <a:pt x="4999336" y="1831584"/>
                  </a:cubicBezTo>
                  <a:cubicBezTo>
                    <a:pt x="4994581" y="1827872"/>
                    <a:pt x="4989826" y="1825397"/>
                    <a:pt x="4986656" y="1822922"/>
                  </a:cubicBezTo>
                  <a:cubicBezTo>
                    <a:pt x="4989826" y="1821684"/>
                    <a:pt x="4994581" y="1820447"/>
                    <a:pt x="4994581" y="1820447"/>
                  </a:cubicBezTo>
                  <a:cubicBezTo>
                    <a:pt x="5005676" y="1826634"/>
                    <a:pt x="5013601" y="1831584"/>
                    <a:pt x="5023111" y="1836535"/>
                  </a:cubicBezTo>
                  <a:cubicBezTo>
                    <a:pt x="5024695" y="1835297"/>
                    <a:pt x="5026280" y="1834059"/>
                    <a:pt x="5027865" y="1831584"/>
                  </a:cubicBezTo>
                  <a:cubicBezTo>
                    <a:pt x="5023111" y="1826634"/>
                    <a:pt x="5019940" y="1821684"/>
                    <a:pt x="5015186" y="1816734"/>
                  </a:cubicBezTo>
                  <a:cubicBezTo>
                    <a:pt x="5035790" y="1805597"/>
                    <a:pt x="5037375" y="1799409"/>
                    <a:pt x="5021525" y="1768471"/>
                  </a:cubicBezTo>
                  <a:cubicBezTo>
                    <a:pt x="5032620" y="1767233"/>
                    <a:pt x="5043715" y="1764758"/>
                    <a:pt x="5053225" y="1763521"/>
                  </a:cubicBezTo>
                  <a:cubicBezTo>
                    <a:pt x="5054810" y="1754858"/>
                    <a:pt x="5061149" y="1746196"/>
                    <a:pt x="5059565" y="1738770"/>
                  </a:cubicBezTo>
                  <a:cubicBezTo>
                    <a:pt x="5054810" y="1716495"/>
                    <a:pt x="5083339" y="1706595"/>
                    <a:pt x="5089679" y="1688032"/>
                  </a:cubicBezTo>
                  <a:cubicBezTo>
                    <a:pt x="5089679" y="1686794"/>
                    <a:pt x="5096018" y="1685557"/>
                    <a:pt x="5097603" y="1686794"/>
                  </a:cubicBezTo>
                  <a:cubicBezTo>
                    <a:pt x="5111868" y="1690507"/>
                    <a:pt x="5116623" y="1681845"/>
                    <a:pt x="5121378" y="1675657"/>
                  </a:cubicBezTo>
                  <a:cubicBezTo>
                    <a:pt x="5122963" y="1673182"/>
                    <a:pt x="5124548" y="1670707"/>
                    <a:pt x="5126133" y="1669469"/>
                  </a:cubicBezTo>
                  <a:cubicBezTo>
                    <a:pt x="5140398" y="1663282"/>
                    <a:pt x="5154662" y="1658331"/>
                    <a:pt x="5170512" y="1652144"/>
                  </a:cubicBezTo>
                  <a:cubicBezTo>
                    <a:pt x="5154662" y="1633581"/>
                    <a:pt x="5134058" y="1642244"/>
                    <a:pt x="5116623" y="1639769"/>
                  </a:cubicBezTo>
                  <a:lnTo>
                    <a:pt x="5116623" y="1634819"/>
                  </a:lnTo>
                  <a:cubicBezTo>
                    <a:pt x="5127717" y="1633581"/>
                    <a:pt x="5138812" y="1632344"/>
                    <a:pt x="5151492" y="1631106"/>
                  </a:cubicBezTo>
                  <a:cubicBezTo>
                    <a:pt x="5143567" y="1629869"/>
                    <a:pt x="5137227" y="1628631"/>
                    <a:pt x="5130888" y="1627393"/>
                  </a:cubicBezTo>
                  <a:cubicBezTo>
                    <a:pt x="5138812" y="1621206"/>
                    <a:pt x="5145152" y="1615018"/>
                    <a:pt x="5153077" y="1610068"/>
                  </a:cubicBezTo>
                  <a:cubicBezTo>
                    <a:pt x="5154662" y="1608831"/>
                    <a:pt x="5159417" y="1607593"/>
                    <a:pt x="5161002" y="1607593"/>
                  </a:cubicBezTo>
                  <a:cubicBezTo>
                    <a:pt x="5165757" y="1608831"/>
                    <a:pt x="5170512" y="1612543"/>
                    <a:pt x="5173682" y="1615018"/>
                  </a:cubicBezTo>
                  <a:cubicBezTo>
                    <a:pt x="5175266" y="1611306"/>
                    <a:pt x="5176851" y="1606356"/>
                    <a:pt x="5180022" y="1602643"/>
                  </a:cubicBezTo>
                  <a:cubicBezTo>
                    <a:pt x="5186361" y="1596456"/>
                    <a:pt x="5194286" y="1591506"/>
                    <a:pt x="5200626" y="1586555"/>
                  </a:cubicBezTo>
                  <a:cubicBezTo>
                    <a:pt x="5208550" y="1593980"/>
                    <a:pt x="5216476" y="1601406"/>
                    <a:pt x="5224400" y="1610068"/>
                  </a:cubicBezTo>
                  <a:cubicBezTo>
                    <a:pt x="5225985" y="1610068"/>
                    <a:pt x="5227570" y="1608831"/>
                    <a:pt x="5227570" y="1608831"/>
                  </a:cubicBezTo>
                  <a:cubicBezTo>
                    <a:pt x="5225985" y="1596456"/>
                    <a:pt x="5225985" y="1584080"/>
                    <a:pt x="5224400" y="1571705"/>
                  </a:cubicBezTo>
                  <a:cubicBezTo>
                    <a:pt x="5230740" y="1572943"/>
                    <a:pt x="5235495" y="1572943"/>
                    <a:pt x="5240250" y="1574180"/>
                  </a:cubicBezTo>
                  <a:cubicBezTo>
                    <a:pt x="5241835" y="1572943"/>
                    <a:pt x="5241835" y="1571705"/>
                    <a:pt x="5243420" y="1571705"/>
                  </a:cubicBezTo>
                  <a:cubicBezTo>
                    <a:pt x="5238665" y="1570468"/>
                    <a:pt x="5235495" y="1569230"/>
                    <a:pt x="5230740" y="1567993"/>
                  </a:cubicBezTo>
                  <a:cubicBezTo>
                    <a:pt x="5238665" y="1560567"/>
                    <a:pt x="5243420" y="1555617"/>
                    <a:pt x="5245005" y="1554380"/>
                  </a:cubicBezTo>
                  <a:lnTo>
                    <a:pt x="5245005" y="1530867"/>
                  </a:lnTo>
                  <a:cubicBezTo>
                    <a:pt x="5241835" y="1529630"/>
                    <a:pt x="5238665" y="1527154"/>
                    <a:pt x="5233910" y="1525917"/>
                  </a:cubicBezTo>
                  <a:cubicBezTo>
                    <a:pt x="5230740" y="1524679"/>
                    <a:pt x="5227570" y="1523442"/>
                    <a:pt x="5224400" y="1523442"/>
                  </a:cubicBezTo>
                  <a:cubicBezTo>
                    <a:pt x="5227570" y="1520967"/>
                    <a:pt x="5233910" y="1517254"/>
                    <a:pt x="5235495" y="1517254"/>
                  </a:cubicBezTo>
                  <a:cubicBezTo>
                    <a:pt x="5246274" y="1522204"/>
                    <a:pt x="5243420" y="1508592"/>
                    <a:pt x="5248815" y="1509829"/>
                  </a:cubicBezTo>
                  <a:cubicBezTo>
                    <a:pt x="5248815" y="1506117"/>
                    <a:pt x="5248815" y="1498692"/>
                    <a:pt x="5247545" y="1498692"/>
                  </a:cubicBezTo>
                  <a:cubicBezTo>
                    <a:pt x="5227570" y="1492504"/>
                    <a:pt x="5230740" y="1478891"/>
                    <a:pt x="5225985" y="1470229"/>
                  </a:cubicBezTo>
                  <a:close/>
                  <a:moveTo>
                    <a:pt x="282493" y="962845"/>
                  </a:moveTo>
                  <a:lnTo>
                    <a:pt x="328457" y="962845"/>
                  </a:lnTo>
                  <a:cubicBezTo>
                    <a:pt x="317362" y="973983"/>
                    <a:pt x="290418" y="973983"/>
                    <a:pt x="282493" y="962845"/>
                  </a:cubicBezTo>
                  <a:close/>
                  <a:moveTo>
                    <a:pt x="599485" y="1466516"/>
                  </a:moveTo>
                  <a:lnTo>
                    <a:pt x="599485" y="1461566"/>
                  </a:lnTo>
                  <a:cubicBezTo>
                    <a:pt x="620090" y="1460328"/>
                    <a:pt x="642279" y="1459091"/>
                    <a:pt x="662884" y="1459091"/>
                  </a:cubicBezTo>
                  <a:cubicBezTo>
                    <a:pt x="640694" y="1459091"/>
                    <a:pt x="621675" y="1473941"/>
                    <a:pt x="599485" y="1466516"/>
                  </a:cubicBezTo>
                  <a:close/>
                  <a:moveTo>
                    <a:pt x="217510" y="2066713"/>
                  </a:moveTo>
                  <a:cubicBezTo>
                    <a:pt x="227019" y="2059288"/>
                    <a:pt x="234944" y="2054338"/>
                    <a:pt x="238114" y="2050625"/>
                  </a:cubicBezTo>
                  <a:cubicBezTo>
                    <a:pt x="246039" y="2055575"/>
                    <a:pt x="250794" y="2059288"/>
                    <a:pt x="255549" y="2063001"/>
                  </a:cubicBezTo>
                  <a:cubicBezTo>
                    <a:pt x="244454" y="2063001"/>
                    <a:pt x="233359" y="2064238"/>
                    <a:pt x="217510" y="2066713"/>
                  </a:cubicBezTo>
                  <a:close/>
                  <a:moveTo>
                    <a:pt x="328457" y="2060525"/>
                  </a:moveTo>
                  <a:lnTo>
                    <a:pt x="287248" y="2060525"/>
                  </a:lnTo>
                  <a:cubicBezTo>
                    <a:pt x="285663" y="2060525"/>
                    <a:pt x="284078" y="2055575"/>
                    <a:pt x="280908" y="2051863"/>
                  </a:cubicBezTo>
                  <a:cubicBezTo>
                    <a:pt x="299928" y="2053100"/>
                    <a:pt x="314192" y="2054338"/>
                    <a:pt x="328457" y="2055575"/>
                  </a:cubicBezTo>
                  <a:lnTo>
                    <a:pt x="328457" y="2060525"/>
                  </a:lnTo>
                  <a:close/>
                  <a:moveTo>
                    <a:pt x="339552" y="2059288"/>
                  </a:moveTo>
                  <a:cubicBezTo>
                    <a:pt x="337967" y="2058051"/>
                    <a:pt x="337967" y="2056813"/>
                    <a:pt x="336382" y="2056813"/>
                  </a:cubicBezTo>
                  <a:cubicBezTo>
                    <a:pt x="342722" y="2053100"/>
                    <a:pt x="350646" y="2050625"/>
                    <a:pt x="356986" y="2046913"/>
                  </a:cubicBezTo>
                  <a:cubicBezTo>
                    <a:pt x="361741" y="2043200"/>
                    <a:pt x="363326" y="2037013"/>
                    <a:pt x="368081" y="2030825"/>
                  </a:cubicBezTo>
                  <a:cubicBezTo>
                    <a:pt x="380761" y="2050625"/>
                    <a:pt x="407705" y="2044438"/>
                    <a:pt x="431479" y="2049388"/>
                  </a:cubicBezTo>
                  <a:cubicBezTo>
                    <a:pt x="399780" y="2051863"/>
                    <a:pt x="369666" y="2055575"/>
                    <a:pt x="339552" y="2059288"/>
                  </a:cubicBezTo>
                  <a:close/>
                  <a:moveTo>
                    <a:pt x="131922" y="2363718"/>
                  </a:moveTo>
                  <a:cubicBezTo>
                    <a:pt x="133507" y="2363718"/>
                    <a:pt x="133507" y="2363718"/>
                    <a:pt x="131922" y="2363718"/>
                  </a:cubicBezTo>
                  <a:close/>
                  <a:moveTo>
                    <a:pt x="420385" y="2540683"/>
                  </a:moveTo>
                  <a:cubicBezTo>
                    <a:pt x="418800" y="2532021"/>
                    <a:pt x="417215" y="2525833"/>
                    <a:pt x="415630" y="2517170"/>
                  </a:cubicBezTo>
                  <a:cubicBezTo>
                    <a:pt x="426725" y="2519645"/>
                    <a:pt x="433064" y="2520883"/>
                    <a:pt x="439404" y="2523358"/>
                  </a:cubicBezTo>
                  <a:cubicBezTo>
                    <a:pt x="433064" y="2528308"/>
                    <a:pt x="428309" y="2533258"/>
                    <a:pt x="420385" y="2540683"/>
                  </a:cubicBezTo>
                  <a:close/>
                  <a:moveTo>
                    <a:pt x="783341" y="1021009"/>
                  </a:moveTo>
                  <a:cubicBezTo>
                    <a:pt x="772246" y="1022246"/>
                    <a:pt x="761151" y="1025959"/>
                    <a:pt x="751641" y="1025959"/>
                  </a:cubicBezTo>
                  <a:cubicBezTo>
                    <a:pt x="740547" y="1027196"/>
                    <a:pt x="729452" y="1025959"/>
                    <a:pt x="716772" y="1025959"/>
                  </a:cubicBezTo>
                  <a:cubicBezTo>
                    <a:pt x="715187" y="1024721"/>
                    <a:pt x="713602" y="1021009"/>
                    <a:pt x="712017" y="1017296"/>
                  </a:cubicBezTo>
                  <a:cubicBezTo>
                    <a:pt x="723112" y="1014821"/>
                    <a:pt x="734207" y="1011109"/>
                    <a:pt x="746887" y="1008634"/>
                  </a:cubicBezTo>
                  <a:cubicBezTo>
                    <a:pt x="746887" y="1012346"/>
                    <a:pt x="745302" y="1014821"/>
                    <a:pt x="745302" y="1018534"/>
                  </a:cubicBezTo>
                  <a:cubicBezTo>
                    <a:pt x="759566" y="1011109"/>
                    <a:pt x="772246" y="1012346"/>
                    <a:pt x="783341" y="1021009"/>
                  </a:cubicBezTo>
                  <a:cubicBezTo>
                    <a:pt x="800775" y="1011109"/>
                    <a:pt x="803945" y="1012346"/>
                    <a:pt x="808700" y="1033384"/>
                  </a:cubicBezTo>
                  <a:cubicBezTo>
                    <a:pt x="799190" y="1028434"/>
                    <a:pt x="791265" y="1024721"/>
                    <a:pt x="783341" y="1021009"/>
                  </a:cubicBezTo>
                  <a:close/>
                  <a:moveTo>
                    <a:pt x="843569" y="1018534"/>
                  </a:moveTo>
                  <a:cubicBezTo>
                    <a:pt x="846739" y="1016059"/>
                    <a:pt x="849909" y="1013584"/>
                    <a:pt x="851494" y="1011109"/>
                  </a:cubicBezTo>
                  <a:cubicBezTo>
                    <a:pt x="862589" y="1022246"/>
                    <a:pt x="862589" y="1022246"/>
                    <a:pt x="838814" y="1030909"/>
                  </a:cubicBezTo>
                  <a:lnTo>
                    <a:pt x="815040" y="1016059"/>
                  </a:lnTo>
                  <a:cubicBezTo>
                    <a:pt x="830889" y="1006159"/>
                    <a:pt x="840399" y="1006159"/>
                    <a:pt x="843569" y="1018534"/>
                  </a:cubicBezTo>
                  <a:close/>
                  <a:moveTo>
                    <a:pt x="856249" y="2671860"/>
                  </a:moveTo>
                  <a:cubicBezTo>
                    <a:pt x="857834" y="2670623"/>
                    <a:pt x="859419" y="2670623"/>
                    <a:pt x="861004" y="2669385"/>
                  </a:cubicBezTo>
                  <a:cubicBezTo>
                    <a:pt x="862589" y="2671860"/>
                    <a:pt x="865759" y="2674335"/>
                    <a:pt x="868929" y="2678048"/>
                  </a:cubicBezTo>
                  <a:cubicBezTo>
                    <a:pt x="865759" y="2678048"/>
                    <a:pt x="862589" y="2678048"/>
                    <a:pt x="859419" y="2679285"/>
                  </a:cubicBezTo>
                  <a:cubicBezTo>
                    <a:pt x="857834" y="2675573"/>
                    <a:pt x="857834" y="2673098"/>
                    <a:pt x="856249" y="2671860"/>
                  </a:cubicBezTo>
                  <a:close/>
                  <a:moveTo>
                    <a:pt x="952931" y="2663198"/>
                  </a:moveTo>
                  <a:cubicBezTo>
                    <a:pt x="954516" y="2666910"/>
                    <a:pt x="956101" y="2669385"/>
                    <a:pt x="959271" y="2671860"/>
                  </a:cubicBezTo>
                  <a:lnTo>
                    <a:pt x="954516" y="2671860"/>
                  </a:lnTo>
                  <a:cubicBezTo>
                    <a:pt x="954516" y="2669385"/>
                    <a:pt x="954516" y="2666910"/>
                    <a:pt x="952931" y="2663198"/>
                  </a:cubicBezTo>
                  <a:close/>
                  <a:moveTo>
                    <a:pt x="1082898" y="2939165"/>
                  </a:moveTo>
                  <a:cubicBezTo>
                    <a:pt x="1078143" y="2932977"/>
                    <a:pt x="1074973" y="2928027"/>
                    <a:pt x="1071803" y="2923077"/>
                  </a:cubicBezTo>
                  <a:lnTo>
                    <a:pt x="1079728" y="2916889"/>
                  </a:lnTo>
                  <a:cubicBezTo>
                    <a:pt x="1090823" y="2923077"/>
                    <a:pt x="1092408" y="2932977"/>
                    <a:pt x="1082898" y="2939165"/>
                  </a:cubicBezTo>
                  <a:close/>
                  <a:moveTo>
                    <a:pt x="1485478" y="2963915"/>
                  </a:moveTo>
                  <a:cubicBezTo>
                    <a:pt x="1479138" y="2961440"/>
                    <a:pt x="1472798" y="2960202"/>
                    <a:pt x="1466459" y="2957727"/>
                  </a:cubicBezTo>
                  <a:cubicBezTo>
                    <a:pt x="1472798" y="2952777"/>
                    <a:pt x="1479138" y="2947827"/>
                    <a:pt x="1483893" y="2945352"/>
                  </a:cubicBezTo>
                  <a:lnTo>
                    <a:pt x="1502913" y="2956490"/>
                  </a:lnTo>
                  <a:cubicBezTo>
                    <a:pt x="1498158" y="2958965"/>
                    <a:pt x="1491818" y="2961440"/>
                    <a:pt x="1485478" y="2963915"/>
                  </a:cubicBezTo>
                  <a:close/>
                  <a:moveTo>
                    <a:pt x="4289274" y="2753537"/>
                  </a:moveTo>
                  <a:cubicBezTo>
                    <a:pt x="4287688" y="2754774"/>
                    <a:pt x="4289274" y="2757249"/>
                    <a:pt x="4289274" y="2759724"/>
                  </a:cubicBezTo>
                  <a:lnTo>
                    <a:pt x="4265499" y="2763437"/>
                  </a:lnTo>
                  <a:cubicBezTo>
                    <a:pt x="4262329" y="2752299"/>
                    <a:pt x="4268669" y="2746112"/>
                    <a:pt x="4282934" y="2744874"/>
                  </a:cubicBezTo>
                  <a:cubicBezTo>
                    <a:pt x="4287688" y="2744874"/>
                    <a:pt x="4294029" y="2742399"/>
                    <a:pt x="4301953" y="2742399"/>
                  </a:cubicBezTo>
                  <a:cubicBezTo>
                    <a:pt x="4297198" y="2746112"/>
                    <a:pt x="4292444" y="2748586"/>
                    <a:pt x="4289274" y="2753537"/>
                  </a:cubicBezTo>
                  <a:close/>
                  <a:moveTo>
                    <a:pt x="4320973" y="2751062"/>
                  </a:moveTo>
                  <a:cubicBezTo>
                    <a:pt x="4314633" y="2749824"/>
                    <a:pt x="4309878" y="2746112"/>
                    <a:pt x="4305123" y="2743637"/>
                  </a:cubicBezTo>
                  <a:cubicBezTo>
                    <a:pt x="4311463" y="2737449"/>
                    <a:pt x="4316218" y="2733736"/>
                    <a:pt x="4319388" y="2730024"/>
                  </a:cubicBezTo>
                  <a:cubicBezTo>
                    <a:pt x="4325728" y="2736211"/>
                    <a:pt x="4332067" y="2741161"/>
                    <a:pt x="4338407" y="2748586"/>
                  </a:cubicBezTo>
                  <a:cubicBezTo>
                    <a:pt x="4333653" y="2749824"/>
                    <a:pt x="4327312" y="2751062"/>
                    <a:pt x="4320973" y="2751062"/>
                  </a:cubicBezTo>
                  <a:close/>
                  <a:moveTo>
                    <a:pt x="4487394" y="1914498"/>
                  </a:moveTo>
                  <a:cubicBezTo>
                    <a:pt x="4487394" y="1912023"/>
                    <a:pt x="4487394" y="1910786"/>
                    <a:pt x="4485808" y="1908311"/>
                  </a:cubicBezTo>
                  <a:lnTo>
                    <a:pt x="4519093" y="1904598"/>
                  </a:lnTo>
                  <a:cubicBezTo>
                    <a:pt x="4519093" y="1907073"/>
                    <a:pt x="4520678" y="1909548"/>
                    <a:pt x="4520678" y="1912023"/>
                  </a:cubicBezTo>
                  <a:cubicBezTo>
                    <a:pt x="4507998" y="1912023"/>
                    <a:pt x="4496904" y="1913261"/>
                    <a:pt x="4487394" y="1914498"/>
                  </a:cubicBezTo>
                  <a:close/>
                  <a:moveTo>
                    <a:pt x="4569811" y="1916973"/>
                  </a:moveTo>
                  <a:cubicBezTo>
                    <a:pt x="4560302" y="1916973"/>
                    <a:pt x="4549207" y="1916973"/>
                    <a:pt x="4539697" y="1914498"/>
                  </a:cubicBezTo>
                  <a:cubicBezTo>
                    <a:pt x="4534942" y="1913261"/>
                    <a:pt x="4533357" y="1908311"/>
                    <a:pt x="4528602" y="1905836"/>
                  </a:cubicBezTo>
                  <a:cubicBezTo>
                    <a:pt x="4530188" y="1904598"/>
                    <a:pt x="4530188" y="1903361"/>
                    <a:pt x="4531773" y="1902123"/>
                  </a:cubicBezTo>
                  <a:cubicBezTo>
                    <a:pt x="4546037" y="1904598"/>
                    <a:pt x="4558717" y="1905836"/>
                    <a:pt x="4571397" y="1908311"/>
                  </a:cubicBezTo>
                  <a:cubicBezTo>
                    <a:pt x="4569811" y="1912023"/>
                    <a:pt x="4569811" y="1915736"/>
                    <a:pt x="4569811" y="1916973"/>
                  </a:cubicBezTo>
                  <a:close/>
                  <a:moveTo>
                    <a:pt x="4641135" y="1915736"/>
                  </a:moveTo>
                  <a:cubicBezTo>
                    <a:pt x="4630040" y="1914498"/>
                    <a:pt x="4618946" y="1908311"/>
                    <a:pt x="4607851" y="1916973"/>
                  </a:cubicBezTo>
                  <a:cubicBezTo>
                    <a:pt x="4606265" y="1918211"/>
                    <a:pt x="4596756" y="1914498"/>
                    <a:pt x="4592001" y="1913261"/>
                  </a:cubicBezTo>
                  <a:cubicBezTo>
                    <a:pt x="4592001" y="1912023"/>
                    <a:pt x="4593586" y="1909548"/>
                    <a:pt x="4593586" y="1908311"/>
                  </a:cubicBezTo>
                  <a:lnTo>
                    <a:pt x="4645889" y="1908311"/>
                  </a:lnTo>
                  <a:cubicBezTo>
                    <a:pt x="4647475" y="1908311"/>
                    <a:pt x="4649060" y="1912023"/>
                    <a:pt x="4650645" y="1914498"/>
                  </a:cubicBezTo>
                  <a:cubicBezTo>
                    <a:pt x="4645889" y="1914498"/>
                    <a:pt x="4642720" y="1915736"/>
                    <a:pt x="4641135" y="1915736"/>
                  </a:cubicBezTo>
                  <a:close/>
                  <a:moveTo>
                    <a:pt x="4791706" y="2529546"/>
                  </a:moveTo>
                  <a:cubicBezTo>
                    <a:pt x="4790121" y="2530783"/>
                    <a:pt x="4790121" y="2532021"/>
                    <a:pt x="4790121" y="2530783"/>
                  </a:cubicBezTo>
                  <a:cubicBezTo>
                    <a:pt x="4788536" y="2530783"/>
                    <a:pt x="4788536" y="2529546"/>
                    <a:pt x="4791706" y="2529546"/>
                  </a:cubicBezTo>
                  <a:close/>
                  <a:moveTo>
                    <a:pt x="154111" y="2462719"/>
                  </a:moveTo>
                  <a:cubicBezTo>
                    <a:pt x="152526" y="2462719"/>
                    <a:pt x="152526" y="2463957"/>
                    <a:pt x="150941" y="2463957"/>
                  </a:cubicBezTo>
                  <a:cubicBezTo>
                    <a:pt x="150941" y="2463957"/>
                    <a:pt x="152526" y="2462719"/>
                    <a:pt x="154111" y="2462719"/>
                  </a:cubicBezTo>
                  <a:close/>
                  <a:moveTo>
                    <a:pt x="757981" y="2696611"/>
                  </a:moveTo>
                  <a:cubicBezTo>
                    <a:pt x="764321" y="2699086"/>
                    <a:pt x="770661" y="2701561"/>
                    <a:pt x="775416" y="2702798"/>
                  </a:cubicBezTo>
                  <a:cubicBezTo>
                    <a:pt x="753226" y="2712698"/>
                    <a:pt x="738962" y="2710223"/>
                    <a:pt x="724697" y="2692898"/>
                  </a:cubicBezTo>
                  <a:cubicBezTo>
                    <a:pt x="729452" y="2692898"/>
                    <a:pt x="732622" y="2691660"/>
                    <a:pt x="737377" y="2691660"/>
                  </a:cubicBezTo>
                  <a:cubicBezTo>
                    <a:pt x="743716" y="2692898"/>
                    <a:pt x="751641" y="2694136"/>
                    <a:pt x="757981" y="2696611"/>
                  </a:cubicBezTo>
                  <a:close/>
                  <a:moveTo>
                    <a:pt x="3528492" y="2798087"/>
                  </a:moveTo>
                  <a:cubicBezTo>
                    <a:pt x="3523737" y="2796850"/>
                    <a:pt x="3520567" y="2796850"/>
                    <a:pt x="3514228" y="2795612"/>
                  </a:cubicBezTo>
                  <a:cubicBezTo>
                    <a:pt x="3507888" y="2794375"/>
                    <a:pt x="3499963" y="2790662"/>
                    <a:pt x="3490453" y="2788187"/>
                  </a:cubicBezTo>
                  <a:cubicBezTo>
                    <a:pt x="3496793" y="2786949"/>
                    <a:pt x="3501548" y="2784475"/>
                    <a:pt x="3507888" y="2783237"/>
                  </a:cubicBezTo>
                  <a:cubicBezTo>
                    <a:pt x="3525323" y="2779524"/>
                    <a:pt x="3533247" y="2785712"/>
                    <a:pt x="3528492" y="2798087"/>
                  </a:cubicBezTo>
                  <a:close/>
                  <a:moveTo>
                    <a:pt x="3222595" y="2826550"/>
                  </a:moveTo>
                  <a:cubicBezTo>
                    <a:pt x="3232105" y="2827788"/>
                    <a:pt x="3243199" y="2827788"/>
                    <a:pt x="3254294" y="2829025"/>
                  </a:cubicBezTo>
                  <a:cubicBezTo>
                    <a:pt x="3249539" y="2841401"/>
                    <a:pt x="3236860" y="2837688"/>
                    <a:pt x="3227350" y="2836450"/>
                  </a:cubicBezTo>
                  <a:cubicBezTo>
                    <a:pt x="3224180" y="2836450"/>
                    <a:pt x="3221010" y="2831500"/>
                    <a:pt x="3217840" y="2829025"/>
                  </a:cubicBezTo>
                  <a:cubicBezTo>
                    <a:pt x="3219425" y="2827788"/>
                    <a:pt x="3221010" y="2826550"/>
                    <a:pt x="3222595" y="2826550"/>
                  </a:cubicBezTo>
                  <a:close/>
                  <a:moveTo>
                    <a:pt x="263473" y="2535733"/>
                  </a:moveTo>
                  <a:cubicBezTo>
                    <a:pt x="265058" y="2539446"/>
                    <a:pt x="266643" y="2541921"/>
                    <a:pt x="268228" y="2546871"/>
                  </a:cubicBezTo>
                  <a:cubicBezTo>
                    <a:pt x="258719" y="2546871"/>
                    <a:pt x="250794" y="2546871"/>
                    <a:pt x="242869" y="2545633"/>
                  </a:cubicBezTo>
                  <a:lnTo>
                    <a:pt x="242869" y="2536970"/>
                  </a:lnTo>
                  <a:cubicBezTo>
                    <a:pt x="249209" y="2536970"/>
                    <a:pt x="255549" y="2536970"/>
                    <a:pt x="263473" y="2535733"/>
                  </a:cubicBezTo>
                  <a:close/>
                  <a:moveTo>
                    <a:pt x="881608" y="2689186"/>
                  </a:moveTo>
                  <a:cubicBezTo>
                    <a:pt x="891118" y="2690423"/>
                    <a:pt x="900628" y="2690423"/>
                    <a:pt x="911722" y="2691660"/>
                  </a:cubicBezTo>
                  <a:cubicBezTo>
                    <a:pt x="905383" y="2696611"/>
                    <a:pt x="880023" y="2700323"/>
                    <a:pt x="875268" y="2696611"/>
                  </a:cubicBezTo>
                  <a:cubicBezTo>
                    <a:pt x="875268" y="2695373"/>
                    <a:pt x="873683" y="2692898"/>
                    <a:pt x="875268" y="2691660"/>
                  </a:cubicBezTo>
                  <a:cubicBezTo>
                    <a:pt x="876853" y="2690423"/>
                    <a:pt x="880023" y="2689186"/>
                    <a:pt x="881608" y="2689186"/>
                  </a:cubicBezTo>
                  <a:close/>
                </a:path>
              </a:pathLst>
            </a:custGeom>
            <a:blipFill>
              <a:blip r:embed="rId3"/>
              <a:stretch>
                <a:fillRect l="0" t="-371" r="0" b="-371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2488427" y="4313930"/>
            <a:ext cx="4780409" cy="253672"/>
            <a:chOff x="0" y="0"/>
            <a:chExt cx="1259038" cy="6681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59038" cy="66811"/>
            </a:xfrm>
            <a:custGeom>
              <a:avLst/>
              <a:gdLst/>
              <a:ahLst/>
              <a:cxnLst/>
              <a:rect r="r" b="b" t="t" l="l"/>
              <a:pathLst>
                <a:path h="66811" w="1259038">
                  <a:moveTo>
                    <a:pt x="0" y="0"/>
                  </a:moveTo>
                  <a:lnTo>
                    <a:pt x="1259038" y="0"/>
                  </a:lnTo>
                  <a:lnTo>
                    <a:pt x="1259038" y="66811"/>
                  </a:lnTo>
                  <a:lnTo>
                    <a:pt x="0" y="66811"/>
                  </a:lnTo>
                  <a:close/>
                </a:path>
              </a:pathLst>
            </a:custGeom>
            <a:solidFill>
              <a:srgbClr val="97B8BD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1259038" cy="123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sp>
        <p:nvSpPr>
          <p:cNvPr name="AutoShape 12" id="12"/>
          <p:cNvSpPr/>
          <p:nvPr/>
        </p:nvSpPr>
        <p:spPr>
          <a:xfrm>
            <a:off x="14291051" y="8619705"/>
            <a:ext cx="2968249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3" id="13"/>
          <p:cNvSpPr txBox="true"/>
          <p:nvPr/>
        </p:nvSpPr>
        <p:spPr>
          <a:xfrm rot="0">
            <a:off x="6642831" y="419028"/>
            <a:ext cx="725709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607562" y="419028"/>
            <a:ext cx="864084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Packages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670147" y="419102"/>
            <a:ext cx="102614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Deals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405455" y="419028"/>
            <a:ext cx="147801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 Us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488427" y="2902100"/>
            <a:ext cx="4770873" cy="1028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87"/>
              </a:lnSpc>
              <a:spcBef>
                <a:spcPct val="0"/>
              </a:spcBef>
            </a:pPr>
            <a:r>
              <a:rPr lang="en-US" sz="299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Understanding All-Inclusive Packages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9892" y="2902100"/>
            <a:ext cx="4256967" cy="954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Everything bundled for a seamless vacation experience with no surprises.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30527" y="1960675"/>
            <a:ext cx="2735547" cy="459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44"/>
              </a:lnSpc>
              <a:spcBef>
                <a:spcPct val="0"/>
              </a:spcBef>
            </a:pPr>
            <a:r>
              <a:rPr lang="en-US" sz="253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What's Covered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3957695"/>
            <a:ext cx="4256967" cy="1897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Covers flights, accommodations, meals, and activities</a:t>
            </a:r>
          </a:p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Eliminates hidden costs for better budgeting</a:t>
            </a:r>
          </a:p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Enables travelers to enjoy more with less hassle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31599" y="6545568"/>
            <a:ext cx="4256967" cy="640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Designed for every type of traveler seeking value and comfort.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28700" y="5950325"/>
            <a:ext cx="2236383" cy="466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84"/>
              </a:lnSpc>
              <a:spcBef>
                <a:spcPct val="0"/>
              </a:spcBef>
            </a:pPr>
            <a:r>
              <a:rPr lang="en-US" sz="263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Who It's For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30406" y="7601162"/>
            <a:ext cx="4256967" cy="1897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Often includes exclusive amenities and services</a:t>
            </a:r>
          </a:p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Perfect for family vacations and solo travelers alike</a:t>
            </a:r>
          </a:p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Simplifies planning with one upfront price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488427" y="5337809"/>
            <a:ext cx="4780409" cy="2211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All-inclusive vacation packages take the stress out of travel by bundling everything you need into one convenient booking. From flights and hotels to meals and entertainment, travelers enjoy a complete experience with full cost transparency and zero hidden fees.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488427" y="8261565"/>
            <a:ext cx="1547031" cy="640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Explore Packages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0" y="60274"/>
            <a:ext cx="2022485" cy="682392"/>
          </a:xfrm>
          <a:custGeom>
            <a:avLst/>
            <a:gdLst/>
            <a:ahLst/>
            <a:cxnLst/>
            <a:rect r="r" b="b" t="t" l="l"/>
            <a:pathLst>
              <a:path h="682392" w="2022485">
                <a:moveTo>
                  <a:pt x="0" y="0"/>
                </a:moveTo>
                <a:lnTo>
                  <a:pt x="2022485" y="0"/>
                </a:lnTo>
                <a:lnTo>
                  <a:pt x="2022485" y="682392"/>
                </a:lnTo>
                <a:lnTo>
                  <a:pt x="0" y="6823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364" t="-25320" r="-11651" b="-22722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864169" y="-455844"/>
            <a:ext cx="13642670" cy="9033007"/>
            <a:chOff x="0" y="0"/>
            <a:chExt cx="3974299" cy="26314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5080" y="1016"/>
              <a:ext cx="3969104" cy="2635504"/>
            </a:xfrm>
            <a:custGeom>
              <a:avLst/>
              <a:gdLst/>
              <a:ahLst/>
              <a:cxnLst/>
              <a:rect r="r" b="b" t="t" l="l"/>
              <a:pathLst>
                <a:path h="2635504" w="3969104">
                  <a:moveTo>
                    <a:pt x="3658804" y="514604"/>
                  </a:moveTo>
                  <a:cubicBezTo>
                    <a:pt x="3648530" y="513334"/>
                    <a:pt x="3640310" y="512064"/>
                    <a:pt x="3630035" y="509524"/>
                  </a:cubicBezTo>
                  <a:cubicBezTo>
                    <a:pt x="3642365" y="512064"/>
                    <a:pt x="3652640" y="513334"/>
                    <a:pt x="3658804" y="514604"/>
                  </a:cubicBezTo>
                  <a:close/>
                  <a:moveTo>
                    <a:pt x="315379" y="782574"/>
                  </a:moveTo>
                  <a:cubicBezTo>
                    <a:pt x="360589" y="799084"/>
                    <a:pt x="409908" y="815594"/>
                    <a:pt x="455117" y="828294"/>
                  </a:cubicBezTo>
                  <a:cubicBezTo>
                    <a:pt x="500326" y="840994"/>
                    <a:pt x="543480" y="849884"/>
                    <a:pt x="572250" y="852424"/>
                  </a:cubicBezTo>
                  <a:cubicBezTo>
                    <a:pt x="633899" y="863854"/>
                    <a:pt x="596909" y="904494"/>
                    <a:pt x="611294" y="936244"/>
                  </a:cubicBezTo>
                  <a:cubicBezTo>
                    <a:pt x="658558" y="917194"/>
                    <a:pt x="697603" y="943864"/>
                    <a:pt x="744867" y="924814"/>
                  </a:cubicBezTo>
                  <a:cubicBezTo>
                    <a:pt x="746922" y="929894"/>
                    <a:pt x="788021" y="927354"/>
                    <a:pt x="837340" y="924814"/>
                  </a:cubicBezTo>
                  <a:cubicBezTo>
                    <a:pt x="886659" y="922274"/>
                    <a:pt x="946253" y="915924"/>
                    <a:pt x="985297" y="910844"/>
                  </a:cubicBezTo>
                  <a:cubicBezTo>
                    <a:pt x="985297" y="910844"/>
                    <a:pt x="991462" y="907034"/>
                    <a:pt x="1005847" y="901954"/>
                  </a:cubicBezTo>
                  <a:cubicBezTo>
                    <a:pt x="1020232" y="896874"/>
                    <a:pt x="1046946" y="890524"/>
                    <a:pt x="1085991" y="886714"/>
                  </a:cubicBezTo>
                  <a:cubicBezTo>
                    <a:pt x="1112705" y="884174"/>
                    <a:pt x="1108595" y="872744"/>
                    <a:pt x="1104485" y="862584"/>
                  </a:cubicBezTo>
                  <a:cubicBezTo>
                    <a:pt x="1108595" y="872744"/>
                    <a:pt x="1108595" y="872744"/>
                    <a:pt x="1110650" y="884174"/>
                  </a:cubicBezTo>
                  <a:cubicBezTo>
                    <a:pt x="1129145" y="860044"/>
                    <a:pt x="1188739" y="875284"/>
                    <a:pt x="1211343" y="861314"/>
                  </a:cubicBezTo>
                  <a:cubicBezTo>
                    <a:pt x="1215453" y="871474"/>
                    <a:pt x="1215453" y="871474"/>
                    <a:pt x="1217508" y="882904"/>
                  </a:cubicBezTo>
                  <a:cubicBezTo>
                    <a:pt x="1229838" y="876554"/>
                    <a:pt x="1242168" y="871474"/>
                    <a:pt x="1254498" y="868934"/>
                  </a:cubicBezTo>
                  <a:cubicBezTo>
                    <a:pt x="1266827" y="866394"/>
                    <a:pt x="1281212" y="865124"/>
                    <a:pt x="1293542" y="865124"/>
                  </a:cubicBezTo>
                  <a:cubicBezTo>
                    <a:pt x="1320256" y="863854"/>
                    <a:pt x="1346971" y="863854"/>
                    <a:pt x="1371631" y="856234"/>
                  </a:cubicBezTo>
                  <a:cubicBezTo>
                    <a:pt x="1373685" y="866394"/>
                    <a:pt x="1373685" y="866394"/>
                    <a:pt x="1377795" y="877824"/>
                  </a:cubicBezTo>
                  <a:cubicBezTo>
                    <a:pt x="1404510" y="875284"/>
                    <a:pt x="1429170" y="872744"/>
                    <a:pt x="1431224" y="884174"/>
                  </a:cubicBezTo>
                  <a:cubicBezTo>
                    <a:pt x="1433279" y="894334"/>
                    <a:pt x="1433279" y="894334"/>
                    <a:pt x="1435334" y="905764"/>
                  </a:cubicBezTo>
                  <a:cubicBezTo>
                    <a:pt x="1449719" y="909574"/>
                    <a:pt x="1468214" y="905764"/>
                    <a:pt x="1484653" y="901954"/>
                  </a:cubicBezTo>
                  <a:cubicBezTo>
                    <a:pt x="1501093" y="899414"/>
                    <a:pt x="1513423" y="898144"/>
                    <a:pt x="1515478" y="909574"/>
                  </a:cubicBezTo>
                  <a:cubicBezTo>
                    <a:pt x="1513423" y="899414"/>
                    <a:pt x="1513423" y="899414"/>
                    <a:pt x="1511368" y="887984"/>
                  </a:cubicBezTo>
                  <a:cubicBezTo>
                    <a:pt x="1616171" y="881634"/>
                    <a:pt x="1694260" y="885444"/>
                    <a:pt x="1774403" y="893064"/>
                  </a:cubicBezTo>
                  <a:cubicBezTo>
                    <a:pt x="1827832" y="901954"/>
                    <a:pt x="1883316" y="905764"/>
                    <a:pt x="1938800" y="908304"/>
                  </a:cubicBezTo>
                  <a:cubicBezTo>
                    <a:pt x="1996339" y="910844"/>
                    <a:pt x="2053878" y="910844"/>
                    <a:pt x="2113472" y="908304"/>
                  </a:cubicBezTo>
                  <a:cubicBezTo>
                    <a:pt x="2232660" y="905764"/>
                    <a:pt x="2353903" y="894334"/>
                    <a:pt x="2473091" y="889254"/>
                  </a:cubicBezTo>
                  <a:cubicBezTo>
                    <a:pt x="2499805" y="890524"/>
                    <a:pt x="2526520" y="868934"/>
                    <a:pt x="2503915" y="847344"/>
                  </a:cubicBezTo>
                  <a:cubicBezTo>
                    <a:pt x="2530630" y="848614"/>
                    <a:pt x="2557344" y="848614"/>
                    <a:pt x="2582004" y="849884"/>
                  </a:cubicBezTo>
                  <a:cubicBezTo>
                    <a:pt x="2633378" y="852424"/>
                    <a:pt x="2612828" y="819404"/>
                    <a:pt x="2664202" y="821944"/>
                  </a:cubicBezTo>
                  <a:cubicBezTo>
                    <a:pt x="2879973" y="805434"/>
                    <a:pt x="3093690" y="827024"/>
                    <a:pt x="3303296" y="854964"/>
                  </a:cubicBezTo>
                  <a:lnTo>
                    <a:pt x="3459473" y="877824"/>
                  </a:lnTo>
                  <a:cubicBezTo>
                    <a:pt x="3510847" y="885444"/>
                    <a:pt x="3562221" y="895604"/>
                    <a:pt x="3615650" y="903224"/>
                  </a:cubicBezTo>
                  <a:cubicBezTo>
                    <a:pt x="3642365" y="907034"/>
                    <a:pt x="3667024" y="910844"/>
                    <a:pt x="3693739" y="914654"/>
                  </a:cubicBezTo>
                  <a:lnTo>
                    <a:pt x="3771828" y="927354"/>
                  </a:lnTo>
                  <a:cubicBezTo>
                    <a:pt x="3823202" y="934974"/>
                    <a:pt x="3876631" y="942594"/>
                    <a:pt x="3930059" y="947674"/>
                  </a:cubicBezTo>
                  <a:cubicBezTo>
                    <a:pt x="3880740" y="932434"/>
                    <a:pt x="3839641" y="917194"/>
                    <a:pt x="3796487" y="903224"/>
                  </a:cubicBezTo>
                  <a:cubicBezTo>
                    <a:pt x="3775937" y="896874"/>
                    <a:pt x="3753333" y="890524"/>
                    <a:pt x="3730728" y="885444"/>
                  </a:cubicBezTo>
                  <a:cubicBezTo>
                    <a:pt x="3708123" y="880364"/>
                    <a:pt x="3681409" y="877824"/>
                    <a:pt x="3654694" y="875284"/>
                  </a:cubicBezTo>
                  <a:cubicBezTo>
                    <a:pt x="3658804" y="865124"/>
                    <a:pt x="3669079" y="843534"/>
                    <a:pt x="3642365" y="839724"/>
                  </a:cubicBezTo>
                  <a:cubicBezTo>
                    <a:pt x="3603320" y="830834"/>
                    <a:pt x="3562221" y="823214"/>
                    <a:pt x="3521122" y="816864"/>
                  </a:cubicBezTo>
                  <a:cubicBezTo>
                    <a:pt x="3480023" y="810514"/>
                    <a:pt x="3438924" y="805434"/>
                    <a:pt x="3399879" y="800354"/>
                  </a:cubicBezTo>
                  <a:cubicBezTo>
                    <a:pt x="3360835" y="794004"/>
                    <a:pt x="3325901" y="787654"/>
                    <a:pt x="3297131" y="780034"/>
                  </a:cubicBezTo>
                  <a:cubicBezTo>
                    <a:pt x="3266307" y="771144"/>
                    <a:pt x="3241647" y="762254"/>
                    <a:pt x="3225207" y="749554"/>
                  </a:cubicBezTo>
                  <a:cubicBezTo>
                    <a:pt x="3200548" y="735584"/>
                    <a:pt x="3184108" y="701294"/>
                    <a:pt x="3101909" y="692404"/>
                  </a:cubicBezTo>
                  <a:lnTo>
                    <a:pt x="3184108" y="701294"/>
                  </a:lnTo>
                  <a:cubicBezTo>
                    <a:pt x="3186163" y="691134"/>
                    <a:pt x="3192328" y="669544"/>
                    <a:pt x="3192328" y="669544"/>
                  </a:cubicBezTo>
                  <a:cubicBezTo>
                    <a:pt x="3085469" y="645414"/>
                    <a:pt x="2947787" y="623824"/>
                    <a:pt x="2836819" y="604774"/>
                  </a:cubicBezTo>
                  <a:cubicBezTo>
                    <a:pt x="2836819" y="604774"/>
                    <a:pt x="2840929" y="583184"/>
                    <a:pt x="2842984" y="573024"/>
                  </a:cubicBezTo>
                  <a:lnTo>
                    <a:pt x="2785445" y="569214"/>
                  </a:lnTo>
                  <a:cubicBezTo>
                    <a:pt x="2775170" y="548894"/>
                    <a:pt x="2785445" y="536194"/>
                    <a:pt x="2810105" y="528574"/>
                  </a:cubicBezTo>
                  <a:cubicBezTo>
                    <a:pt x="2822435" y="524764"/>
                    <a:pt x="2838874" y="520954"/>
                    <a:pt x="2857369" y="519684"/>
                  </a:cubicBezTo>
                  <a:cubicBezTo>
                    <a:pt x="2875863" y="518414"/>
                    <a:pt x="2898468" y="517144"/>
                    <a:pt x="2921073" y="517144"/>
                  </a:cubicBezTo>
                  <a:cubicBezTo>
                    <a:pt x="2966282" y="517144"/>
                    <a:pt x="3019711" y="519684"/>
                    <a:pt x="3069030" y="520954"/>
                  </a:cubicBezTo>
                  <a:cubicBezTo>
                    <a:pt x="3081360" y="520954"/>
                    <a:pt x="3093690" y="522224"/>
                    <a:pt x="3106019" y="522224"/>
                  </a:cubicBezTo>
                  <a:cubicBezTo>
                    <a:pt x="3118349" y="523494"/>
                    <a:pt x="3128624" y="523494"/>
                    <a:pt x="3140954" y="524764"/>
                  </a:cubicBezTo>
                  <a:cubicBezTo>
                    <a:pt x="3163558" y="526034"/>
                    <a:pt x="3184108" y="527304"/>
                    <a:pt x="3202603" y="528574"/>
                  </a:cubicBezTo>
                  <a:cubicBezTo>
                    <a:pt x="3204658" y="518414"/>
                    <a:pt x="3210823" y="496824"/>
                    <a:pt x="3214932" y="485394"/>
                  </a:cubicBezTo>
                  <a:lnTo>
                    <a:pt x="3157393" y="479044"/>
                  </a:lnTo>
                  <a:lnTo>
                    <a:pt x="3163558" y="457454"/>
                  </a:lnTo>
                  <a:cubicBezTo>
                    <a:pt x="3206712" y="462534"/>
                    <a:pt x="3249867" y="466344"/>
                    <a:pt x="3290966" y="471424"/>
                  </a:cubicBezTo>
                  <a:cubicBezTo>
                    <a:pt x="3332065" y="476504"/>
                    <a:pt x="3373164" y="480314"/>
                    <a:pt x="3412209" y="485394"/>
                  </a:cubicBezTo>
                  <a:cubicBezTo>
                    <a:pt x="3451253" y="490474"/>
                    <a:pt x="3492352" y="495554"/>
                    <a:pt x="3533451" y="501904"/>
                  </a:cubicBezTo>
                  <a:cubicBezTo>
                    <a:pt x="3549891" y="504444"/>
                    <a:pt x="3566331" y="506984"/>
                    <a:pt x="3584826" y="508254"/>
                  </a:cubicBezTo>
                  <a:cubicBezTo>
                    <a:pt x="3568386" y="505714"/>
                    <a:pt x="3554001" y="504444"/>
                    <a:pt x="3543726" y="503174"/>
                  </a:cubicBezTo>
                  <a:cubicBezTo>
                    <a:pt x="3547836" y="493014"/>
                    <a:pt x="3551946" y="481584"/>
                    <a:pt x="3523177" y="477774"/>
                  </a:cubicBezTo>
                  <a:cubicBezTo>
                    <a:pt x="3551946" y="481584"/>
                    <a:pt x="3582771" y="486664"/>
                    <a:pt x="3615650" y="491744"/>
                  </a:cubicBezTo>
                  <a:cubicBezTo>
                    <a:pt x="3646474" y="496824"/>
                    <a:pt x="3679354" y="503174"/>
                    <a:pt x="3712233" y="508254"/>
                  </a:cubicBezTo>
                  <a:cubicBezTo>
                    <a:pt x="3777992" y="518414"/>
                    <a:pt x="3843751" y="526034"/>
                    <a:pt x="3905400" y="526034"/>
                  </a:cubicBezTo>
                  <a:cubicBezTo>
                    <a:pt x="3938279" y="520954"/>
                    <a:pt x="3925950" y="482854"/>
                    <a:pt x="3841696" y="458724"/>
                  </a:cubicBezTo>
                  <a:cubicBezTo>
                    <a:pt x="3798542" y="451104"/>
                    <a:pt x="3761553" y="446024"/>
                    <a:pt x="3724563" y="439674"/>
                  </a:cubicBezTo>
                  <a:cubicBezTo>
                    <a:pt x="3687574" y="433324"/>
                    <a:pt x="3650584" y="428244"/>
                    <a:pt x="3607430" y="421894"/>
                  </a:cubicBezTo>
                  <a:lnTo>
                    <a:pt x="3615650" y="400304"/>
                  </a:lnTo>
                  <a:cubicBezTo>
                    <a:pt x="3630035" y="402844"/>
                    <a:pt x="3646474" y="405384"/>
                    <a:pt x="3664969" y="407924"/>
                  </a:cubicBezTo>
                  <a:cubicBezTo>
                    <a:pt x="3681409" y="411734"/>
                    <a:pt x="3699904" y="415544"/>
                    <a:pt x="3718398" y="419354"/>
                  </a:cubicBezTo>
                  <a:cubicBezTo>
                    <a:pt x="3755388" y="426974"/>
                    <a:pt x="3792377" y="432054"/>
                    <a:pt x="3823202" y="432054"/>
                  </a:cubicBezTo>
                  <a:cubicBezTo>
                    <a:pt x="3858136" y="425704"/>
                    <a:pt x="3777992" y="391414"/>
                    <a:pt x="3810872" y="385064"/>
                  </a:cubicBezTo>
                  <a:cubicBezTo>
                    <a:pt x="3841696" y="390144"/>
                    <a:pt x="3870466" y="395224"/>
                    <a:pt x="3905400" y="388874"/>
                  </a:cubicBezTo>
                  <a:cubicBezTo>
                    <a:pt x="3860191" y="381254"/>
                    <a:pt x="3806762" y="376174"/>
                    <a:pt x="3755388" y="368554"/>
                  </a:cubicBezTo>
                  <a:cubicBezTo>
                    <a:pt x="3728673" y="364744"/>
                    <a:pt x="3701959" y="360934"/>
                    <a:pt x="3677299" y="357124"/>
                  </a:cubicBezTo>
                  <a:cubicBezTo>
                    <a:pt x="3652640" y="353314"/>
                    <a:pt x="3627980" y="348234"/>
                    <a:pt x="3605375" y="343154"/>
                  </a:cubicBezTo>
                  <a:cubicBezTo>
                    <a:pt x="3578661" y="327914"/>
                    <a:pt x="3551946" y="313944"/>
                    <a:pt x="3560166" y="292354"/>
                  </a:cubicBezTo>
                  <a:cubicBezTo>
                    <a:pt x="3521122" y="289814"/>
                    <a:pt x="3484133" y="284734"/>
                    <a:pt x="3451253" y="278384"/>
                  </a:cubicBezTo>
                  <a:cubicBezTo>
                    <a:pt x="3418374" y="272034"/>
                    <a:pt x="3385494" y="264414"/>
                    <a:pt x="3356725" y="254254"/>
                  </a:cubicBezTo>
                  <a:cubicBezTo>
                    <a:pt x="3299186" y="233934"/>
                    <a:pt x="3249867" y="207264"/>
                    <a:pt x="3210823" y="175514"/>
                  </a:cubicBezTo>
                  <a:cubicBezTo>
                    <a:pt x="3192328" y="157734"/>
                    <a:pt x="3095744" y="151384"/>
                    <a:pt x="3009436" y="146304"/>
                  </a:cubicBezTo>
                  <a:lnTo>
                    <a:pt x="2923128" y="131064"/>
                  </a:lnTo>
                  <a:cubicBezTo>
                    <a:pt x="2890248" y="125984"/>
                    <a:pt x="2855314" y="122174"/>
                    <a:pt x="2822435" y="117094"/>
                  </a:cubicBezTo>
                  <a:cubicBezTo>
                    <a:pt x="2787500" y="113284"/>
                    <a:pt x="2754621" y="108204"/>
                    <a:pt x="2719686" y="104394"/>
                  </a:cubicBezTo>
                  <a:cubicBezTo>
                    <a:pt x="2703247" y="101854"/>
                    <a:pt x="2684752" y="100584"/>
                    <a:pt x="2668312" y="98044"/>
                  </a:cubicBezTo>
                  <a:lnTo>
                    <a:pt x="2616938" y="94234"/>
                  </a:lnTo>
                  <a:cubicBezTo>
                    <a:pt x="2547069" y="89154"/>
                    <a:pt x="2477201" y="82804"/>
                    <a:pt x="2409387" y="78994"/>
                  </a:cubicBezTo>
                  <a:cubicBezTo>
                    <a:pt x="2339518" y="75184"/>
                    <a:pt x="2269649" y="72644"/>
                    <a:pt x="2199781" y="68834"/>
                  </a:cubicBezTo>
                  <a:cubicBezTo>
                    <a:pt x="2129912" y="65024"/>
                    <a:pt x="2060043" y="63754"/>
                    <a:pt x="1990174" y="62484"/>
                  </a:cubicBezTo>
                  <a:cubicBezTo>
                    <a:pt x="1920306" y="59944"/>
                    <a:pt x="1852492" y="57404"/>
                    <a:pt x="1782623" y="56134"/>
                  </a:cubicBezTo>
                  <a:cubicBezTo>
                    <a:pt x="1710699" y="49784"/>
                    <a:pt x="1642885" y="47244"/>
                    <a:pt x="1575072" y="43434"/>
                  </a:cubicBezTo>
                  <a:cubicBezTo>
                    <a:pt x="1507258" y="40894"/>
                    <a:pt x="1439444" y="38354"/>
                    <a:pt x="1373685" y="33274"/>
                  </a:cubicBezTo>
                  <a:cubicBezTo>
                    <a:pt x="1357246" y="29464"/>
                    <a:pt x="1330531" y="23114"/>
                    <a:pt x="1303817" y="16764"/>
                  </a:cubicBezTo>
                  <a:cubicBezTo>
                    <a:pt x="1277102" y="10414"/>
                    <a:pt x="1250388" y="5334"/>
                    <a:pt x="1233948" y="1524"/>
                  </a:cubicBezTo>
                  <a:cubicBezTo>
                    <a:pt x="962693" y="-9906"/>
                    <a:pt x="638009" y="44704"/>
                    <a:pt x="393468" y="106934"/>
                  </a:cubicBezTo>
                  <a:cubicBezTo>
                    <a:pt x="331819" y="123444"/>
                    <a:pt x="290720" y="164084"/>
                    <a:pt x="266060" y="200914"/>
                  </a:cubicBezTo>
                  <a:cubicBezTo>
                    <a:pt x="241401" y="237744"/>
                    <a:pt x="233181" y="270764"/>
                    <a:pt x="233181" y="270764"/>
                  </a:cubicBezTo>
                  <a:cubicBezTo>
                    <a:pt x="212631" y="297434"/>
                    <a:pt x="204411" y="344424"/>
                    <a:pt x="243456" y="359664"/>
                  </a:cubicBezTo>
                  <a:cubicBezTo>
                    <a:pt x="259895" y="359664"/>
                    <a:pt x="280445" y="357124"/>
                    <a:pt x="305105" y="354584"/>
                  </a:cubicBezTo>
                  <a:cubicBezTo>
                    <a:pt x="327709" y="353314"/>
                    <a:pt x="354424" y="350774"/>
                    <a:pt x="379083" y="350774"/>
                  </a:cubicBezTo>
                  <a:cubicBezTo>
                    <a:pt x="426347" y="349504"/>
                    <a:pt x="469502" y="353314"/>
                    <a:pt x="477721" y="374904"/>
                  </a:cubicBezTo>
                  <a:cubicBezTo>
                    <a:pt x="481831" y="385064"/>
                    <a:pt x="453062" y="390144"/>
                    <a:pt x="422237" y="395224"/>
                  </a:cubicBezTo>
                  <a:cubicBezTo>
                    <a:pt x="440732" y="437134"/>
                    <a:pt x="391413" y="534924"/>
                    <a:pt x="364699" y="541274"/>
                  </a:cubicBezTo>
                  <a:cubicBezTo>
                    <a:pt x="356479" y="553974"/>
                    <a:pt x="315379" y="584454"/>
                    <a:pt x="278390" y="614934"/>
                  </a:cubicBezTo>
                  <a:cubicBezTo>
                    <a:pt x="239346" y="645414"/>
                    <a:pt x="202356" y="675894"/>
                    <a:pt x="194137" y="688594"/>
                  </a:cubicBezTo>
                  <a:cubicBezTo>
                    <a:pt x="159202" y="711454"/>
                    <a:pt x="227016" y="748284"/>
                    <a:pt x="315379" y="782574"/>
                  </a:cubicBezTo>
                  <a:close/>
                  <a:moveTo>
                    <a:pt x="3584826" y="504444"/>
                  </a:moveTo>
                  <a:cubicBezTo>
                    <a:pt x="3599211" y="506984"/>
                    <a:pt x="3615650" y="508254"/>
                    <a:pt x="3632090" y="510794"/>
                  </a:cubicBezTo>
                  <a:cubicBezTo>
                    <a:pt x="3615650" y="508254"/>
                    <a:pt x="3599211" y="505714"/>
                    <a:pt x="3584826" y="504444"/>
                  </a:cubicBezTo>
                  <a:close/>
                  <a:moveTo>
                    <a:pt x="3767717" y="1845564"/>
                  </a:moveTo>
                  <a:cubicBezTo>
                    <a:pt x="3701959" y="1834134"/>
                    <a:pt x="3640310" y="1820164"/>
                    <a:pt x="3593046" y="1797304"/>
                  </a:cubicBezTo>
                  <a:cubicBezTo>
                    <a:pt x="3558112" y="1790954"/>
                    <a:pt x="3652640" y="1747774"/>
                    <a:pt x="3627980" y="1713484"/>
                  </a:cubicBezTo>
                  <a:cubicBezTo>
                    <a:pt x="3590991" y="1707134"/>
                    <a:pt x="3519067" y="1695704"/>
                    <a:pt x="3484133" y="1690624"/>
                  </a:cubicBezTo>
                  <a:cubicBezTo>
                    <a:pt x="3465638" y="1643634"/>
                    <a:pt x="3554001" y="1611884"/>
                    <a:pt x="3535507" y="1564894"/>
                  </a:cubicBezTo>
                  <a:cubicBezTo>
                    <a:pt x="3514957" y="1517904"/>
                    <a:pt x="3356725" y="1522984"/>
                    <a:pt x="3330010" y="1489964"/>
                  </a:cubicBezTo>
                  <a:cubicBezTo>
                    <a:pt x="3278636" y="1468374"/>
                    <a:pt x="3301241" y="1460754"/>
                    <a:pt x="3350560" y="1459484"/>
                  </a:cubicBezTo>
                  <a:cubicBezTo>
                    <a:pt x="3399879" y="1459484"/>
                    <a:pt x="3475913" y="1467104"/>
                    <a:pt x="3531397" y="1475994"/>
                  </a:cubicBezTo>
                  <a:cubicBezTo>
                    <a:pt x="3504682" y="1442974"/>
                    <a:pt x="3605376" y="1487424"/>
                    <a:pt x="3617705" y="1459484"/>
                  </a:cubicBezTo>
                  <a:cubicBezTo>
                    <a:pt x="3640310" y="1403604"/>
                    <a:pt x="3664969" y="1347724"/>
                    <a:pt x="3529342" y="1282954"/>
                  </a:cubicBezTo>
                  <a:cubicBezTo>
                    <a:pt x="3496463" y="1262634"/>
                    <a:pt x="3551946" y="1227074"/>
                    <a:pt x="3562221" y="1199134"/>
                  </a:cubicBezTo>
                  <a:cubicBezTo>
                    <a:pt x="3099854" y="1129284"/>
                    <a:pt x="2588169" y="1070864"/>
                    <a:pt x="2105252" y="1091184"/>
                  </a:cubicBezTo>
                  <a:cubicBezTo>
                    <a:pt x="2004559" y="1094994"/>
                    <a:pt x="1901811" y="1091184"/>
                    <a:pt x="1794953" y="1086104"/>
                  </a:cubicBezTo>
                  <a:cubicBezTo>
                    <a:pt x="1688095" y="1081024"/>
                    <a:pt x="1581237" y="1072134"/>
                    <a:pt x="1472324" y="1064514"/>
                  </a:cubicBezTo>
                  <a:cubicBezTo>
                    <a:pt x="1418895" y="1060704"/>
                    <a:pt x="1363411" y="1056894"/>
                    <a:pt x="1309982" y="1054354"/>
                  </a:cubicBezTo>
                  <a:cubicBezTo>
                    <a:pt x="1256553" y="1051814"/>
                    <a:pt x="1203124" y="1050544"/>
                    <a:pt x="1149694" y="1049274"/>
                  </a:cubicBezTo>
                  <a:cubicBezTo>
                    <a:pt x="1042836" y="1046734"/>
                    <a:pt x="940088" y="1050544"/>
                    <a:pt x="841450" y="1060704"/>
                  </a:cubicBezTo>
                  <a:cubicBezTo>
                    <a:pt x="781856" y="1065784"/>
                    <a:pt x="703768" y="1055624"/>
                    <a:pt x="629789" y="1051814"/>
                  </a:cubicBezTo>
                  <a:cubicBezTo>
                    <a:pt x="555810" y="1048004"/>
                    <a:pt x="485941" y="1050544"/>
                    <a:pt x="446897" y="1087374"/>
                  </a:cubicBezTo>
                  <a:lnTo>
                    <a:pt x="564030" y="1087374"/>
                  </a:lnTo>
                  <a:cubicBezTo>
                    <a:pt x="504436" y="1107694"/>
                    <a:pt x="446897" y="1108964"/>
                    <a:pt x="387303" y="1106424"/>
                  </a:cubicBezTo>
                  <a:cubicBezTo>
                    <a:pt x="327709" y="1103884"/>
                    <a:pt x="270170" y="1096264"/>
                    <a:pt x="210576" y="1103884"/>
                  </a:cubicBezTo>
                  <a:cubicBezTo>
                    <a:pt x="212631" y="1133094"/>
                    <a:pt x="212631" y="1147064"/>
                    <a:pt x="173587" y="1162304"/>
                  </a:cubicBezTo>
                  <a:cubicBezTo>
                    <a:pt x="251676" y="1159764"/>
                    <a:pt x="366754" y="1145794"/>
                    <a:pt x="444842" y="1159764"/>
                  </a:cubicBezTo>
                  <a:lnTo>
                    <a:pt x="444842" y="1202944"/>
                  </a:lnTo>
                  <a:cubicBezTo>
                    <a:pt x="368808" y="1218184"/>
                    <a:pt x="251676" y="1188974"/>
                    <a:pt x="173587" y="1205484"/>
                  </a:cubicBezTo>
                  <a:cubicBezTo>
                    <a:pt x="173587" y="1219454"/>
                    <a:pt x="175642" y="1248664"/>
                    <a:pt x="175642" y="1262634"/>
                  </a:cubicBezTo>
                  <a:cubicBezTo>
                    <a:pt x="175642" y="1276604"/>
                    <a:pt x="138653" y="1277874"/>
                    <a:pt x="99608" y="1279144"/>
                  </a:cubicBezTo>
                  <a:cubicBezTo>
                    <a:pt x="138653" y="1277874"/>
                    <a:pt x="214686" y="1276604"/>
                    <a:pt x="251676" y="1276604"/>
                  </a:cubicBezTo>
                  <a:cubicBezTo>
                    <a:pt x="251676" y="1290574"/>
                    <a:pt x="253731" y="1319784"/>
                    <a:pt x="253731" y="1333754"/>
                  </a:cubicBezTo>
                  <a:cubicBezTo>
                    <a:pt x="253731" y="1347724"/>
                    <a:pt x="216741" y="1348994"/>
                    <a:pt x="177697" y="1350264"/>
                  </a:cubicBezTo>
                  <a:cubicBezTo>
                    <a:pt x="179752" y="1379474"/>
                    <a:pt x="142763" y="1408684"/>
                    <a:pt x="181807" y="1422654"/>
                  </a:cubicBezTo>
                  <a:cubicBezTo>
                    <a:pt x="218796" y="1421384"/>
                    <a:pt x="257840" y="1421384"/>
                    <a:pt x="294830" y="1421384"/>
                  </a:cubicBezTo>
                  <a:cubicBezTo>
                    <a:pt x="144817" y="1437894"/>
                    <a:pt x="74949" y="1511554"/>
                    <a:pt x="77004" y="1554734"/>
                  </a:cubicBezTo>
                  <a:cubicBezTo>
                    <a:pt x="113993" y="1539494"/>
                    <a:pt x="116048" y="1582674"/>
                    <a:pt x="150982" y="1567434"/>
                  </a:cubicBezTo>
                  <a:cubicBezTo>
                    <a:pt x="42069" y="1613154"/>
                    <a:pt x="-35560" y="1672844"/>
                    <a:pt x="85224" y="1684274"/>
                  </a:cubicBezTo>
                  <a:cubicBezTo>
                    <a:pt x="720207" y="1690624"/>
                    <a:pt x="1359301" y="1705864"/>
                    <a:pt x="2000449" y="1745234"/>
                  </a:cubicBezTo>
                  <a:cubicBezTo>
                    <a:pt x="2376507" y="1768094"/>
                    <a:pt x="2754621" y="1798574"/>
                    <a:pt x="3126569" y="1840484"/>
                  </a:cubicBezTo>
                  <a:cubicBezTo>
                    <a:pt x="2816270" y="1837944"/>
                    <a:pt x="2512135" y="1855724"/>
                    <a:pt x="2195671" y="1855724"/>
                  </a:cubicBezTo>
                  <a:cubicBezTo>
                    <a:pt x="2053878" y="1895094"/>
                    <a:pt x="1100375" y="1911604"/>
                    <a:pt x="855835" y="1895094"/>
                  </a:cubicBezTo>
                  <a:cubicBezTo>
                    <a:pt x="847615" y="1895094"/>
                    <a:pt x="841450" y="1896364"/>
                    <a:pt x="833230" y="1896364"/>
                  </a:cubicBezTo>
                  <a:cubicBezTo>
                    <a:pt x="699658" y="1891284"/>
                    <a:pt x="537315" y="1897634"/>
                    <a:pt x="424292" y="1931924"/>
                  </a:cubicBezTo>
                  <a:cubicBezTo>
                    <a:pt x="372918" y="1952244"/>
                    <a:pt x="319489" y="1977644"/>
                    <a:pt x="268115" y="2001774"/>
                  </a:cubicBezTo>
                  <a:cubicBezTo>
                    <a:pt x="292775" y="2015744"/>
                    <a:pt x="315379" y="2030984"/>
                    <a:pt x="333874" y="2044954"/>
                  </a:cubicBezTo>
                  <a:cubicBezTo>
                    <a:pt x="280445" y="2043684"/>
                    <a:pt x="227016" y="2041144"/>
                    <a:pt x="206466" y="2057654"/>
                  </a:cubicBezTo>
                  <a:cubicBezTo>
                    <a:pt x="93443" y="2095754"/>
                    <a:pt x="157147" y="2138934"/>
                    <a:pt x="200301" y="2198624"/>
                  </a:cubicBezTo>
                  <a:cubicBezTo>
                    <a:pt x="231126" y="2225294"/>
                    <a:pt x="190027" y="2264664"/>
                    <a:pt x="239346" y="2291334"/>
                  </a:cubicBezTo>
                  <a:cubicBezTo>
                    <a:pt x="204411" y="2290064"/>
                    <a:pt x="185917" y="2290064"/>
                    <a:pt x="150982" y="2287524"/>
                  </a:cubicBezTo>
                  <a:cubicBezTo>
                    <a:pt x="146872" y="2312924"/>
                    <a:pt x="259895" y="2274824"/>
                    <a:pt x="235236" y="2315464"/>
                  </a:cubicBezTo>
                  <a:cubicBezTo>
                    <a:pt x="200301" y="2305304"/>
                    <a:pt x="163312" y="2320544"/>
                    <a:pt x="126323" y="2319274"/>
                  </a:cubicBezTo>
                  <a:cubicBezTo>
                    <a:pt x="138653" y="2353564"/>
                    <a:pt x="249621" y="2331974"/>
                    <a:pt x="243456" y="2364994"/>
                  </a:cubicBezTo>
                  <a:cubicBezTo>
                    <a:pt x="224961" y="2372614"/>
                    <a:pt x="142763" y="2319274"/>
                    <a:pt x="136598" y="2361184"/>
                  </a:cubicBezTo>
                  <a:cubicBezTo>
                    <a:pt x="134543" y="2370074"/>
                    <a:pt x="171532" y="2371344"/>
                    <a:pt x="187972" y="2371344"/>
                  </a:cubicBezTo>
                  <a:cubicBezTo>
                    <a:pt x="79059" y="2384044"/>
                    <a:pt x="17410" y="2423414"/>
                    <a:pt x="118103" y="2469134"/>
                  </a:cubicBezTo>
                  <a:cubicBezTo>
                    <a:pt x="83169" y="2467864"/>
                    <a:pt x="33849" y="2450084"/>
                    <a:pt x="0" y="2456434"/>
                  </a:cubicBezTo>
                  <a:lnTo>
                    <a:pt x="0" y="2457704"/>
                  </a:lnTo>
                  <a:cubicBezTo>
                    <a:pt x="15355" y="2458974"/>
                    <a:pt x="46179" y="2467864"/>
                    <a:pt x="64674" y="2467864"/>
                  </a:cubicBezTo>
                  <a:cubicBezTo>
                    <a:pt x="44124" y="2466594"/>
                    <a:pt x="23575" y="2466594"/>
                    <a:pt x="3810" y="2465324"/>
                  </a:cubicBezTo>
                  <a:cubicBezTo>
                    <a:pt x="7135" y="2471674"/>
                    <a:pt x="9190" y="2476754"/>
                    <a:pt x="13300" y="2483104"/>
                  </a:cubicBezTo>
                  <a:cubicBezTo>
                    <a:pt x="29740" y="2488184"/>
                    <a:pt x="44124" y="2491994"/>
                    <a:pt x="60564" y="2493264"/>
                  </a:cubicBezTo>
                  <a:cubicBezTo>
                    <a:pt x="46179" y="2493264"/>
                    <a:pt x="33849" y="2491994"/>
                    <a:pt x="19465" y="2491994"/>
                  </a:cubicBezTo>
                  <a:cubicBezTo>
                    <a:pt x="29740" y="2505964"/>
                    <a:pt x="42069" y="2518664"/>
                    <a:pt x="54399" y="2531364"/>
                  </a:cubicBezTo>
                  <a:cubicBezTo>
                    <a:pt x="103718" y="2558034"/>
                    <a:pt x="150982" y="2597404"/>
                    <a:pt x="177697" y="2598674"/>
                  </a:cubicBezTo>
                  <a:cubicBezTo>
                    <a:pt x="393468" y="2617724"/>
                    <a:pt x="609239" y="2631694"/>
                    <a:pt x="825010" y="2635504"/>
                  </a:cubicBezTo>
                  <a:cubicBezTo>
                    <a:pt x="825010" y="2620264"/>
                    <a:pt x="814735" y="2605024"/>
                    <a:pt x="831175" y="2597404"/>
                  </a:cubicBezTo>
                  <a:cubicBezTo>
                    <a:pt x="886659" y="2583434"/>
                    <a:pt x="931868" y="2634234"/>
                    <a:pt x="989407" y="2620264"/>
                  </a:cubicBezTo>
                  <a:cubicBezTo>
                    <a:pt x="991462" y="2611374"/>
                    <a:pt x="991462" y="2603754"/>
                    <a:pt x="993517" y="2594864"/>
                  </a:cubicBezTo>
                  <a:cubicBezTo>
                    <a:pt x="1036671" y="2605024"/>
                    <a:pt x="1081881" y="2618994"/>
                    <a:pt x="1129145" y="2630424"/>
                  </a:cubicBezTo>
                  <a:cubicBezTo>
                    <a:pt x="1213398" y="2626614"/>
                    <a:pt x="1299707" y="2621534"/>
                    <a:pt x="1383960" y="2612644"/>
                  </a:cubicBezTo>
                  <a:cubicBezTo>
                    <a:pt x="1381905" y="2603754"/>
                    <a:pt x="1379850" y="2594864"/>
                    <a:pt x="1390125" y="2592324"/>
                  </a:cubicBezTo>
                  <a:cubicBezTo>
                    <a:pt x="1425060" y="2585974"/>
                    <a:pt x="1474379" y="2594864"/>
                    <a:pt x="1523698" y="2597404"/>
                  </a:cubicBezTo>
                  <a:cubicBezTo>
                    <a:pt x="1531918" y="2596134"/>
                    <a:pt x="1538082" y="2594864"/>
                    <a:pt x="1546302" y="2593594"/>
                  </a:cubicBezTo>
                  <a:cubicBezTo>
                    <a:pt x="1552467" y="2588514"/>
                    <a:pt x="1554522" y="2579624"/>
                    <a:pt x="1554522" y="2574544"/>
                  </a:cubicBezTo>
                  <a:cubicBezTo>
                    <a:pt x="1577127" y="2575814"/>
                    <a:pt x="1597676" y="2578354"/>
                    <a:pt x="1616171" y="2580894"/>
                  </a:cubicBezTo>
                  <a:cubicBezTo>
                    <a:pt x="1862767" y="2531364"/>
                    <a:pt x="2115527" y="2474214"/>
                    <a:pt x="2386782" y="2417064"/>
                  </a:cubicBezTo>
                  <a:cubicBezTo>
                    <a:pt x="2444321" y="2394204"/>
                    <a:pt x="2501860" y="2371344"/>
                    <a:pt x="2557344" y="2361184"/>
                  </a:cubicBezTo>
                  <a:cubicBezTo>
                    <a:pt x="2639543" y="2351024"/>
                    <a:pt x="2744346" y="2367534"/>
                    <a:pt x="2824489" y="2371344"/>
                  </a:cubicBezTo>
                  <a:cubicBezTo>
                    <a:pt x="2812160" y="2283714"/>
                    <a:pt x="3007381" y="2240534"/>
                    <a:pt x="2968337" y="2151634"/>
                  </a:cubicBezTo>
                  <a:cubicBezTo>
                    <a:pt x="3021766" y="2152904"/>
                    <a:pt x="3101909" y="2156714"/>
                    <a:pt x="3106019" y="2131314"/>
                  </a:cubicBezTo>
                  <a:cubicBezTo>
                    <a:pt x="3118349" y="2056384"/>
                    <a:pt x="3159448" y="1971294"/>
                    <a:pt x="3301241" y="1925574"/>
                  </a:cubicBezTo>
                  <a:cubicBezTo>
                    <a:pt x="3356725" y="1915414"/>
                    <a:pt x="3443033" y="1945894"/>
                    <a:pt x="3461528" y="1931924"/>
                  </a:cubicBezTo>
                  <a:cubicBezTo>
                    <a:pt x="3482077" y="1916684"/>
                    <a:pt x="3443033" y="1897634"/>
                    <a:pt x="3424538" y="1881124"/>
                  </a:cubicBezTo>
                  <a:cubicBezTo>
                    <a:pt x="3584826" y="1901444"/>
                    <a:pt x="3745113" y="1924304"/>
                    <a:pt x="3901290" y="1949704"/>
                  </a:cubicBezTo>
                  <a:cubicBezTo>
                    <a:pt x="3940334" y="1948434"/>
                    <a:pt x="3954719" y="1940814"/>
                    <a:pt x="3958829" y="1928114"/>
                  </a:cubicBezTo>
                  <a:cubicBezTo>
                    <a:pt x="3964994" y="1915414"/>
                    <a:pt x="3962939" y="1900174"/>
                    <a:pt x="3969104" y="1886204"/>
                  </a:cubicBezTo>
                  <a:cubicBezTo>
                    <a:pt x="3907455" y="1867154"/>
                    <a:pt x="3835531" y="1856994"/>
                    <a:pt x="3767717" y="1845564"/>
                  </a:cubicBezTo>
                  <a:close/>
                </a:path>
              </a:pathLst>
            </a:custGeom>
            <a:blipFill>
              <a:blip r:embed="rId2"/>
              <a:stretch>
                <a:fillRect l="0" t="-451" r="0" b="-451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5029620" y="300284"/>
            <a:ext cx="2229680" cy="473781"/>
            <a:chOff x="0" y="0"/>
            <a:chExt cx="1386780" cy="2946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86780" cy="294675"/>
            </a:xfrm>
            <a:custGeom>
              <a:avLst/>
              <a:gdLst/>
              <a:ahLst/>
              <a:cxnLst/>
              <a:rect r="r" b="b" t="t" l="l"/>
              <a:pathLst>
                <a:path h="294675" w="1386780">
                  <a:moveTo>
                    <a:pt x="0" y="0"/>
                  </a:moveTo>
                  <a:lnTo>
                    <a:pt x="1386780" y="0"/>
                  </a:lnTo>
                  <a:lnTo>
                    <a:pt x="1386780" y="294675"/>
                  </a:lnTo>
                  <a:lnTo>
                    <a:pt x="0" y="294675"/>
                  </a:lnTo>
                  <a:close/>
                </a:path>
              </a:pathLst>
            </a:custGeom>
            <a:solidFill>
              <a:srgbClr val="558B9D"/>
            </a:solidFill>
            <a:ln cap="sq">
              <a:noFill/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386780" cy="351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sp>
        <p:nvSpPr>
          <p:cNvPr name="AutoShape 7" id="7"/>
          <p:cNvSpPr/>
          <p:nvPr/>
        </p:nvSpPr>
        <p:spPr>
          <a:xfrm>
            <a:off x="1028700" y="8088039"/>
            <a:ext cx="5381382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8" id="8"/>
          <p:cNvGrpSpPr/>
          <p:nvPr/>
        </p:nvGrpSpPr>
        <p:grpSpPr>
          <a:xfrm rot="0">
            <a:off x="1028700" y="3203134"/>
            <a:ext cx="4053293" cy="253672"/>
            <a:chOff x="0" y="0"/>
            <a:chExt cx="1067534" cy="6681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67534" cy="66811"/>
            </a:xfrm>
            <a:custGeom>
              <a:avLst/>
              <a:gdLst/>
              <a:ahLst/>
              <a:cxnLst/>
              <a:rect r="r" b="b" t="t" l="l"/>
              <a:pathLst>
                <a:path h="66811" w="1067534">
                  <a:moveTo>
                    <a:pt x="0" y="0"/>
                  </a:moveTo>
                  <a:lnTo>
                    <a:pt x="1067534" y="0"/>
                  </a:lnTo>
                  <a:lnTo>
                    <a:pt x="1067534" y="66811"/>
                  </a:lnTo>
                  <a:lnTo>
                    <a:pt x="0" y="66811"/>
                  </a:lnTo>
                  <a:close/>
                </a:path>
              </a:pathLst>
            </a:custGeom>
            <a:solidFill>
              <a:srgbClr val="558B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067534" cy="123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0" y="60274"/>
            <a:ext cx="2022485" cy="682392"/>
          </a:xfrm>
          <a:custGeom>
            <a:avLst/>
            <a:gdLst/>
            <a:ahLst/>
            <a:cxnLst/>
            <a:rect r="r" b="b" t="t" l="l"/>
            <a:pathLst>
              <a:path h="682392" w="2022485">
                <a:moveTo>
                  <a:pt x="0" y="0"/>
                </a:moveTo>
                <a:lnTo>
                  <a:pt x="2022485" y="0"/>
                </a:lnTo>
                <a:lnTo>
                  <a:pt x="2022485" y="682392"/>
                </a:lnTo>
                <a:lnTo>
                  <a:pt x="0" y="6823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364" t="-25320" r="-11651" b="-22722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6642831" y="419028"/>
            <a:ext cx="725709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607562" y="419028"/>
            <a:ext cx="864084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Portfolio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670147" y="419102"/>
            <a:ext cx="102614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Project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405455" y="419028"/>
            <a:ext cx="147801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 Us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1838041"/>
            <a:ext cx="5614131" cy="1028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87"/>
              </a:lnSpc>
              <a:spcBef>
                <a:spcPct val="0"/>
              </a:spcBef>
            </a:pPr>
            <a:r>
              <a:rPr lang="en-US" sz="299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Flight and Accommodation Benefits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4547933"/>
            <a:ext cx="5381382" cy="2526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American airlines vacation packages all inclusive with flight make travel effortless.</a:t>
            </a:r>
          </a:p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Convenient booking of flights and hotels together</a:t>
            </a:r>
          </a:p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Access to preferred seating and flexible flight options</a:t>
            </a:r>
          </a:p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Streamlined itinerary management from departure to return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4077700"/>
            <a:ext cx="2386297" cy="324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99675" indent="-199837" lvl="1">
              <a:lnSpc>
                <a:spcPts val="2591"/>
              </a:lnSpc>
              <a:spcBef>
                <a:spcPct val="0"/>
              </a:spcBef>
              <a:buAutoNum type="arabicPeriod" startAt="1"/>
            </a:pPr>
            <a:r>
              <a:rPr lang="en-US" sz="185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Flights &amp; Booking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28700" y="8393430"/>
            <a:ext cx="6835469" cy="1583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Quality stays are seamlessly bundled into every package.</a:t>
            </a:r>
          </a:p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Comfortable, quality accommodations handpicked for value</a:t>
            </a:r>
          </a:p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Saves time and effort in travel arrangements</a:t>
            </a:r>
          </a:p>
          <a:p>
            <a:pPr algn="l" marL="0" indent="0" lvl="0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Enjoy a stress-free experience from check-in to check-out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7359713"/>
            <a:ext cx="2807066" cy="324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99675" indent="-199837" lvl="1">
              <a:lnSpc>
                <a:spcPts val="2591"/>
              </a:lnSpc>
              <a:spcBef>
                <a:spcPct val="0"/>
              </a:spcBef>
              <a:buAutoNum type="arabicPeriod" startAt="1"/>
            </a:pPr>
            <a:r>
              <a:rPr lang="en-US" sz="185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Accommodations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19958" y="-213352"/>
            <a:ext cx="12281293" cy="5251652"/>
            <a:chOff x="0" y="0"/>
            <a:chExt cx="8348403" cy="35698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579" y="-127"/>
              <a:ext cx="8346657" cy="3570148"/>
            </a:xfrm>
            <a:custGeom>
              <a:avLst/>
              <a:gdLst/>
              <a:ahLst/>
              <a:cxnLst/>
              <a:rect r="r" b="b" t="t" l="l"/>
              <a:pathLst>
                <a:path h="3570148" w="8346657">
                  <a:moveTo>
                    <a:pt x="8336957" y="3376034"/>
                  </a:moveTo>
                  <a:cubicBezTo>
                    <a:pt x="8179594" y="3417092"/>
                    <a:pt x="8061030" y="3327163"/>
                    <a:pt x="7924738" y="3376034"/>
                  </a:cubicBezTo>
                  <a:cubicBezTo>
                    <a:pt x="7814701" y="3432218"/>
                    <a:pt x="7585932" y="3379192"/>
                    <a:pt x="7439105" y="3555725"/>
                  </a:cubicBezTo>
                  <a:cubicBezTo>
                    <a:pt x="7369204" y="3469786"/>
                    <a:pt x="7264016" y="3589579"/>
                    <a:pt x="6946114" y="3551902"/>
                  </a:cubicBezTo>
                  <a:cubicBezTo>
                    <a:pt x="6944944" y="3604946"/>
                    <a:pt x="6874707" y="3481920"/>
                    <a:pt x="6840593" y="3547912"/>
                  </a:cubicBezTo>
                  <a:cubicBezTo>
                    <a:pt x="6804973" y="3566364"/>
                    <a:pt x="6832733" y="3572053"/>
                    <a:pt x="6789588" y="3509181"/>
                  </a:cubicBezTo>
                  <a:cubicBezTo>
                    <a:pt x="6766678" y="3547414"/>
                    <a:pt x="6746276" y="3587166"/>
                    <a:pt x="6647109" y="3557554"/>
                  </a:cubicBezTo>
                  <a:cubicBezTo>
                    <a:pt x="6420347" y="3501535"/>
                    <a:pt x="6573193" y="3345115"/>
                    <a:pt x="6226026" y="3549575"/>
                  </a:cubicBezTo>
                  <a:cubicBezTo>
                    <a:pt x="6158800" y="3616376"/>
                    <a:pt x="6009130" y="3310540"/>
                    <a:pt x="5932038" y="3570148"/>
                  </a:cubicBezTo>
                  <a:cubicBezTo>
                    <a:pt x="5902773" y="3538770"/>
                    <a:pt x="5911135" y="3505358"/>
                    <a:pt x="5822169" y="3565865"/>
                  </a:cubicBezTo>
                  <a:cubicBezTo>
                    <a:pt x="5714640" y="3381685"/>
                    <a:pt x="5761966" y="3652571"/>
                    <a:pt x="5552261" y="3443189"/>
                  </a:cubicBezTo>
                  <a:cubicBezTo>
                    <a:pt x="5413461" y="3575609"/>
                    <a:pt x="5437040" y="3464799"/>
                    <a:pt x="5187200" y="3499873"/>
                  </a:cubicBezTo>
                  <a:cubicBezTo>
                    <a:pt x="5179173" y="3516828"/>
                    <a:pt x="5067464" y="3333646"/>
                    <a:pt x="5013282" y="3392989"/>
                  </a:cubicBezTo>
                  <a:cubicBezTo>
                    <a:pt x="4913781" y="3486076"/>
                    <a:pt x="5018634" y="3233743"/>
                    <a:pt x="4760600" y="3420915"/>
                  </a:cubicBezTo>
                  <a:cubicBezTo>
                    <a:pt x="4656416" y="3424738"/>
                    <a:pt x="4491026" y="3394485"/>
                    <a:pt x="4391525" y="3430390"/>
                  </a:cubicBezTo>
                  <a:cubicBezTo>
                    <a:pt x="4101717" y="3480757"/>
                    <a:pt x="3760737" y="3129519"/>
                    <a:pt x="3581301" y="3375369"/>
                  </a:cubicBezTo>
                  <a:cubicBezTo>
                    <a:pt x="3401530" y="3367888"/>
                    <a:pt x="3582137" y="3260173"/>
                    <a:pt x="3433136" y="3363567"/>
                  </a:cubicBezTo>
                  <a:cubicBezTo>
                    <a:pt x="3327447" y="3356252"/>
                    <a:pt x="3182627" y="3282115"/>
                    <a:pt x="2959377" y="3404625"/>
                  </a:cubicBezTo>
                  <a:cubicBezTo>
                    <a:pt x="2831948" y="3282448"/>
                    <a:pt x="2554850" y="3441361"/>
                    <a:pt x="2327753" y="3500371"/>
                  </a:cubicBezTo>
                  <a:cubicBezTo>
                    <a:pt x="2162698" y="3430057"/>
                    <a:pt x="2263537" y="3383514"/>
                    <a:pt x="1994633" y="3373873"/>
                  </a:cubicBezTo>
                  <a:cubicBezTo>
                    <a:pt x="1987777" y="3427231"/>
                    <a:pt x="1827571" y="3182545"/>
                    <a:pt x="1619204" y="3290759"/>
                  </a:cubicBezTo>
                  <a:cubicBezTo>
                    <a:pt x="1506324" y="3203324"/>
                    <a:pt x="1502144" y="3176561"/>
                    <a:pt x="1319530" y="3131347"/>
                  </a:cubicBezTo>
                  <a:cubicBezTo>
                    <a:pt x="1304312" y="3064192"/>
                    <a:pt x="1202135" y="3213962"/>
                    <a:pt x="1052799" y="3065189"/>
                  </a:cubicBezTo>
                  <a:cubicBezTo>
                    <a:pt x="1067516" y="3101759"/>
                    <a:pt x="835402" y="3120543"/>
                    <a:pt x="641584" y="3113062"/>
                  </a:cubicBezTo>
                  <a:cubicBezTo>
                    <a:pt x="575695" y="3165424"/>
                    <a:pt x="402613" y="3150962"/>
                    <a:pt x="360137" y="3006843"/>
                  </a:cubicBezTo>
                  <a:cubicBezTo>
                    <a:pt x="372679" y="2948664"/>
                    <a:pt x="56115" y="3083142"/>
                    <a:pt x="3438" y="2814352"/>
                  </a:cubicBezTo>
                  <a:cubicBezTo>
                    <a:pt x="11130" y="2370526"/>
                    <a:pt x="-13517" y="1909744"/>
                    <a:pt x="11632" y="1483372"/>
                  </a:cubicBezTo>
                  <a:cubicBezTo>
                    <a:pt x="-3103" y="1440319"/>
                    <a:pt x="36884" y="1463591"/>
                    <a:pt x="193744" y="1398097"/>
                  </a:cubicBezTo>
                  <a:cubicBezTo>
                    <a:pt x="186052" y="1398928"/>
                    <a:pt x="287560" y="1387791"/>
                    <a:pt x="377027" y="1261292"/>
                  </a:cubicBezTo>
                  <a:cubicBezTo>
                    <a:pt x="500777" y="1249656"/>
                    <a:pt x="663825" y="1204775"/>
                    <a:pt x="774531" y="1147593"/>
                  </a:cubicBezTo>
                  <a:cubicBezTo>
                    <a:pt x="1033735" y="1052677"/>
                    <a:pt x="1494786" y="1127147"/>
                    <a:pt x="2226412" y="992004"/>
                  </a:cubicBezTo>
                  <a:cubicBezTo>
                    <a:pt x="2370062" y="952775"/>
                    <a:pt x="2594483" y="913711"/>
                    <a:pt x="2795659" y="855864"/>
                  </a:cubicBezTo>
                  <a:cubicBezTo>
                    <a:pt x="2857869" y="893431"/>
                    <a:pt x="2922419" y="634117"/>
                    <a:pt x="3210722" y="718727"/>
                  </a:cubicBezTo>
                  <a:cubicBezTo>
                    <a:pt x="3373268" y="601370"/>
                    <a:pt x="3714917" y="560479"/>
                    <a:pt x="3873450" y="484347"/>
                  </a:cubicBezTo>
                  <a:cubicBezTo>
                    <a:pt x="4025126" y="560645"/>
                    <a:pt x="4242022" y="470882"/>
                    <a:pt x="4413934" y="469220"/>
                  </a:cubicBezTo>
                  <a:cubicBezTo>
                    <a:pt x="4713942" y="462737"/>
                    <a:pt x="4302058" y="366159"/>
                    <a:pt x="5172317" y="322774"/>
                  </a:cubicBezTo>
                  <a:cubicBezTo>
                    <a:pt x="5324830" y="388434"/>
                    <a:pt x="5465469" y="379623"/>
                    <a:pt x="5707282" y="329090"/>
                  </a:cubicBezTo>
                  <a:cubicBezTo>
                    <a:pt x="5895749" y="366492"/>
                    <a:pt x="5970166" y="389265"/>
                    <a:pt x="6123348" y="341059"/>
                  </a:cubicBezTo>
                  <a:cubicBezTo>
                    <a:pt x="6399276" y="270080"/>
                    <a:pt x="6673531" y="163528"/>
                    <a:pt x="7116018" y="50992"/>
                  </a:cubicBezTo>
                  <a:cubicBezTo>
                    <a:pt x="7146789" y="14589"/>
                    <a:pt x="7113845" y="75095"/>
                    <a:pt x="7441781" y="52655"/>
                  </a:cubicBezTo>
                  <a:cubicBezTo>
                    <a:pt x="7462685" y="54649"/>
                    <a:pt x="7500311" y="161533"/>
                    <a:pt x="7624729" y="85069"/>
                  </a:cubicBezTo>
                  <a:cubicBezTo>
                    <a:pt x="7684095" y="122636"/>
                    <a:pt x="7975575" y="82908"/>
                    <a:pt x="8095646" y="0"/>
                  </a:cubicBezTo>
                  <a:cubicBezTo>
                    <a:pt x="8123908" y="3119"/>
                    <a:pt x="8269063" y="65953"/>
                    <a:pt x="8295986" y="10267"/>
                  </a:cubicBezTo>
                  <a:cubicBezTo>
                    <a:pt x="8400545" y="628465"/>
                    <a:pt x="8264714" y="1266113"/>
                    <a:pt x="8346656" y="1907251"/>
                  </a:cubicBezTo>
                  <a:cubicBezTo>
                    <a:pt x="8307860" y="2404270"/>
                    <a:pt x="8336622" y="2828648"/>
                    <a:pt x="8336957" y="3376034"/>
                  </a:cubicBezTo>
                  <a:close/>
                </a:path>
              </a:pathLst>
            </a:custGeom>
            <a:blipFill>
              <a:blip r:embed="rId2"/>
              <a:stretch>
                <a:fillRect l="-27" t="0" r="-27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5029620" y="300284"/>
            <a:ext cx="2229680" cy="473781"/>
            <a:chOff x="0" y="0"/>
            <a:chExt cx="1386780" cy="2946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86780" cy="294675"/>
            </a:xfrm>
            <a:custGeom>
              <a:avLst/>
              <a:gdLst/>
              <a:ahLst/>
              <a:cxnLst/>
              <a:rect r="r" b="b" t="t" l="l"/>
              <a:pathLst>
                <a:path h="294675" w="1386780">
                  <a:moveTo>
                    <a:pt x="0" y="0"/>
                  </a:moveTo>
                  <a:lnTo>
                    <a:pt x="1386780" y="0"/>
                  </a:lnTo>
                  <a:lnTo>
                    <a:pt x="1386780" y="294675"/>
                  </a:lnTo>
                  <a:lnTo>
                    <a:pt x="0" y="294675"/>
                  </a:lnTo>
                  <a:close/>
                </a:path>
              </a:pathLst>
            </a:custGeom>
            <a:solidFill>
              <a:srgbClr val="558B9D"/>
            </a:solidFill>
            <a:ln cap="sq">
              <a:noFill/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386780" cy="351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5636114"/>
            <a:ext cx="4898696" cy="2743282"/>
            <a:chOff x="0" y="0"/>
            <a:chExt cx="1290192" cy="72251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90192" cy="722511"/>
            </a:xfrm>
            <a:custGeom>
              <a:avLst/>
              <a:gdLst/>
              <a:ahLst/>
              <a:cxnLst/>
              <a:rect r="r" b="b" t="t" l="l"/>
              <a:pathLst>
                <a:path h="722511" w="1290192">
                  <a:moveTo>
                    <a:pt x="0" y="0"/>
                  </a:moveTo>
                  <a:lnTo>
                    <a:pt x="1290192" y="0"/>
                  </a:lnTo>
                  <a:lnTo>
                    <a:pt x="1290192" y="722511"/>
                  </a:lnTo>
                  <a:lnTo>
                    <a:pt x="0" y="722511"/>
                  </a:lnTo>
                  <a:close/>
                </a:path>
              </a:pathLst>
            </a:custGeom>
            <a:solidFill>
              <a:srgbClr val="97B8BD">
                <a:alpha val="80000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1290192" cy="7701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6694652" y="5636114"/>
            <a:ext cx="4898696" cy="2743282"/>
            <a:chOff x="0" y="0"/>
            <a:chExt cx="1290192" cy="72251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90192" cy="722511"/>
            </a:xfrm>
            <a:custGeom>
              <a:avLst/>
              <a:gdLst/>
              <a:ahLst/>
              <a:cxnLst/>
              <a:rect r="r" b="b" t="t" l="l"/>
              <a:pathLst>
                <a:path h="722511" w="1290192">
                  <a:moveTo>
                    <a:pt x="0" y="0"/>
                  </a:moveTo>
                  <a:lnTo>
                    <a:pt x="1290192" y="0"/>
                  </a:lnTo>
                  <a:lnTo>
                    <a:pt x="1290192" y="722511"/>
                  </a:lnTo>
                  <a:lnTo>
                    <a:pt x="0" y="722511"/>
                  </a:lnTo>
                  <a:close/>
                </a:path>
              </a:pathLst>
            </a:custGeom>
            <a:solidFill>
              <a:srgbClr val="558B9D">
                <a:alpha val="80000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290192" cy="7701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2360604" y="5636114"/>
            <a:ext cx="4898696" cy="2743282"/>
            <a:chOff x="0" y="0"/>
            <a:chExt cx="1290192" cy="72251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290192" cy="722511"/>
            </a:xfrm>
            <a:custGeom>
              <a:avLst/>
              <a:gdLst/>
              <a:ahLst/>
              <a:cxnLst/>
              <a:rect r="r" b="b" t="t" l="l"/>
              <a:pathLst>
                <a:path h="722511" w="1290192">
                  <a:moveTo>
                    <a:pt x="0" y="0"/>
                  </a:moveTo>
                  <a:lnTo>
                    <a:pt x="1290192" y="0"/>
                  </a:lnTo>
                  <a:lnTo>
                    <a:pt x="1290192" y="722511"/>
                  </a:lnTo>
                  <a:lnTo>
                    <a:pt x="0" y="722511"/>
                  </a:lnTo>
                  <a:close/>
                </a:path>
              </a:pathLst>
            </a:custGeom>
            <a:solidFill>
              <a:srgbClr val="97B8BD">
                <a:alpha val="80000"/>
              </a:srgbClr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290192" cy="7701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028700" y="3628689"/>
            <a:ext cx="4241416" cy="253672"/>
            <a:chOff x="0" y="0"/>
            <a:chExt cx="1117081" cy="6681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117081" cy="66811"/>
            </a:xfrm>
            <a:custGeom>
              <a:avLst/>
              <a:gdLst/>
              <a:ahLst/>
              <a:cxnLst/>
              <a:rect r="r" b="b" t="t" l="l"/>
              <a:pathLst>
                <a:path h="66811" w="1117081">
                  <a:moveTo>
                    <a:pt x="0" y="0"/>
                  </a:moveTo>
                  <a:lnTo>
                    <a:pt x="1117081" y="0"/>
                  </a:lnTo>
                  <a:lnTo>
                    <a:pt x="1117081" y="66811"/>
                  </a:lnTo>
                  <a:lnTo>
                    <a:pt x="0" y="66811"/>
                  </a:lnTo>
                  <a:close/>
                </a:path>
              </a:pathLst>
            </a:custGeom>
            <a:solidFill>
              <a:srgbClr val="558B9D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1117081" cy="123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6642831" y="419028"/>
            <a:ext cx="725709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607562" y="419028"/>
            <a:ext cx="864084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Packages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670147" y="419102"/>
            <a:ext cx="102614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Dining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405455" y="419028"/>
            <a:ext cx="147801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 Us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28700" y="2217293"/>
            <a:ext cx="4898696" cy="1028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87"/>
              </a:lnSpc>
              <a:spcBef>
                <a:spcPct val="0"/>
              </a:spcBef>
            </a:pPr>
            <a:r>
              <a:rPr lang="en-US" sz="299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Dining &amp; Entertainment Options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477322" y="6949862"/>
            <a:ext cx="4001452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99"/>
              </a:lnSpc>
            </a:pPr>
            <a:r>
              <a:rPr lang="en-US" sz="14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Enjoy a wide variety of dining choices included in your american airlines vacation packages all inclusive. Access on-site restaurants, bars, and gourmet experiences tailored to every palate.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217066" y="6162678"/>
            <a:ext cx="2521963" cy="357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47"/>
              </a:lnSpc>
              <a:spcBef>
                <a:spcPct val="0"/>
              </a:spcBef>
            </a:pPr>
            <a:r>
              <a:rPr lang="en-US" sz="2033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Culinary Delights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143274" y="6949862"/>
            <a:ext cx="4001452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99"/>
              </a:lnSpc>
            </a:pPr>
            <a:r>
              <a:rPr lang="en-US" sz="14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From live entertainment shows to guided tours and exciting excursions, your all-inclusive package ensures memorable moments that go far beyond the basics of travel.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883018" y="6162678"/>
            <a:ext cx="2521963" cy="357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47"/>
              </a:lnSpc>
              <a:spcBef>
                <a:spcPct val="0"/>
              </a:spcBef>
            </a:pPr>
            <a:r>
              <a:rPr lang="en-US" sz="2033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Shows &amp; Excursions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809226" y="6949862"/>
            <a:ext cx="4001452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99"/>
              </a:lnSpc>
            </a:pPr>
            <a:r>
              <a:rPr lang="en-US" sz="14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Family-friendly activities and adult-only experiences are both available, ensuring every traveler finds joy. Create lasting memories with curated leisure options for all ages.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3548970" y="6162678"/>
            <a:ext cx="2521963" cy="357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47"/>
              </a:lnSpc>
              <a:spcBef>
                <a:spcPct val="0"/>
              </a:spcBef>
            </a:pPr>
            <a:r>
              <a:rPr lang="en-US" sz="2033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Fun for Everyone</a:t>
            </a:r>
          </a:p>
        </p:txBody>
      </p:sp>
      <p:sp>
        <p:nvSpPr>
          <p:cNvPr name="Freeform 30" id="30"/>
          <p:cNvSpPr/>
          <p:nvPr/>
        </p:nvSpPr>
        <p:spPr>
          <a:xfrm flipH="false" flipV="false" rot="0">
            <a:off x="0" y="60274"/>
            <a:ext cx="2022485" cy="682392"/>
          </a:xfrm>
          <a:custGeom>
            <a:avLst/>
            <a:gdLst/>
            <a:ahLst/>
            <a:cxnLst/>
            <a:rect r="r" b="b" t="t" l="l"/>
            <a:pathLst>
              <a:path h="682392" w="2022485">
                <a:moveTo>
                  <a:pt x="0" y="0"/>
                </a:moveTo>
                <a:lnTo>
                  <a:pt x="2022485" y="0"/>
                </a:lnTo>
                <a:lnTo>
                  <a:pt x="2022485" y="682392"/>
                </a:lnTo>
                <a:lnTo>
                  <a:pt x="0" y="6823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364" t="-25320" r="-11651" b="-22722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029620" y="300284"/>
            <a:ext cx="2229680" cy="473781"/>
            <a:chOff x="0" y="0"/>
            <a:chExt cx="1386780" cy="2946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86780" cy="294675"/>
            </a:xfrm>
            <a:custGeom>
              <a:avLst/>
              <a:gdLst/>
              <a:ahLst/>
              <a:cxnLst/>
              <a:rect r="r" b="b" t="t" l="l"/>
              <a:pathLst>
                <a:path h="294675" w="1386780">
                  <a:moveTo>
                    <a:pt x="0" y="0"/>
                  </a:moveTo>
                  <a:lnTo>
                    <a:pt x="1386780" y="0"/>
                  </a:lnTo>
                  <a:lnTo>
                    <a:pt x="1386780" y="294675"/>
                  </a:lnTo>
                  <a:lnTo>
                    <a:pt x="0" y="294675"/>
                  </a:lnTo>
                  <a:close/>
                </a:path>
              </a:pathLst>
            </a:custGeom>
            <a:solidFill>
              <a:srgbClr val="558B9D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386780" cy="351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1796167" y="1655682"/>
            <a:ext cx="11746582" cy="3378644"/>
            <a:chOff x="0" y="0"/>
            <a:chExt cx="3836810" cy="110357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6388" y="802"/>
              <a:ext cx="3832963" cy="1102100"/>
            </a:xfrm>
            <a:custGeom>
              <a:avLst/>
              <a:gdLst/>
              <a:ahLst/>
              <a:cxnLst/>
              <a:rect r="r" b="b" t="t" l="l"/>
              <a:pathLst>
                <a:path h="1102100" w="3832963">
                  <a:moveTo>
                    <a:pt x="1449982" y="1023639"/>
                  </a:moveTo>
                  <a:cubicBezTo>
                    <a:pt x="1439336" y="1025778"/>
                    <a:pt x="1424432" y="1030056"/>
                    <a:pt x="1411656" y="1031125"/>
                  </a:cubicBezTo>
                  <a:cubicBezTo>
                    <a:pt x="1381848" y="1033264"/>
                    <a:pt x="1349910" y="1032194"/>
                    <a:pt x="1320101" y="1034333"/>
                  </a:cubicBezTo>
                  <a:cubicBezTo>
                    <a:pt x="1298809" y="1035402"/>
                    <a:pt x="1279646" y="1039680"/>
                    <a:pt x="1260483" y="1040749"/>
                  </a:cubicBezTo>
                  <a:cubicBezTo>
                    <a:pt x="1192349" y="1046096"/>
                    <a:pt x="1124215" y="1050373"/>
                    <a:pt x="1053951" y="1055720"/>
                  </a:cubicBezTo>
                  <a:cubicBezTo>
                    <a:pt x="1028401" y="1057859"/>
                    <a:pt x="1002851" y="1057859"/>
                    <a:pt x="977300" y="1057859"/>
                  </a:cubicBezTo>
                  <a:cubicBezTo>
                    <a:pt x="977300" y="1056789"/>
                    <a:pt x="975171" y="1054651"/>
                    <a:pt x="975171" y="1053581"/>
                  </a:cubicBezTo>
                  <a:cubicBezTo>
                    <a:pt x="958138" y="1057859"/>
                    <a:pt x="945362" y="1064275"/>
                    <a:pt x="932587" y="1063205"/>
                  </a:cubicBezTo>
                  <a:cubicBezTo>
                    <a:pt x="885745" y="1061067"/>
                    <a:pt x="849549" y="1078176"/>
                    <a:pt x="804836" y="1077107"/>
                  </a:cubicBezTo>
                  <a:lnTo>
                    <a:pt x="775027" y="1077107"/>
                  </a:lnTo>
                  <a:cubicBezTo>
                    <a:pt x="755864" y="1077107"/>
                    <a:pt x="736701" y="1077107"/>
                    <a:pt x="715409" y="1080315"/>
                  </a:cubicBezTo>
                  <a:cubicBezTo>
                    <a:pt x="709022" y="1077107"/>
                    <a:pt x="700505" y="1073899"/>
                    <a:pt x="698376" y="1071760"/>
                  </a:cubicBezTo>
                  <a:cubicBezTo>
                    <a:pt x="685601" y="1074968"/>
                    <a:pt x="674955" y="1078176"/>
                    <a:pt x="666438" y="1080315"/>
                  </a:cubicBezTo>
                  <a:cubicBezTo>
                    <a:pt x="645146" y="1084593"/>
                    <a:pt x="623854" y="1089939"/>
                    <a:pt x="602562" y="1094217"/>
                  </a:cubicBezTo>
                  <a:cubicBezTo>
                    <a:pt x="585528" y="1097425"/>
                    <a:pt x="568495" y="1099563"/>
                    <a:pt x="551461" y="1101702"/>
                  </a:cubicBezTo>
                  <a:cubicBezTo>
                    <a:pt x="523782" y="1105312"/>
                    <a:pt x="468423" y="1083523"/>
                    <a:pt x="470552" y="1069622"/>
                  </a:cubicBezTo>
                  <a:cubicBezTo>
                    <a:pt x="470552" y="1067483"/>
                    <a:pt x="476939" y="1065344"/>
                    <a:pt x="479069" y="1064275"/>
                  </a:cubicBezTo>
                  <a:cubicBezTo>
                    <a:pt x="453518" y="1059997"/>
                    <a:pt x="434356" y="1051443"/>
                    <a:pt x="421580" y="1039680"/>
                  </a:cubicBezTo>
                  <a:cubicBezTo>
                    <a:pt x="410934" y="1028986"/>
                    <a:pt x="398159" y="1018293"/>
                    <a:pt x="385384" y="1005460"/>
                  </a:cubicBezTo>
                  <a:cubicBezTo>
                    <a:pt x="400288" y="999044"/>
                    <a:pt x="419451" y="991559"/>
                    <a:pt x="438614" y="984073"/>
                  </a:cubicBezTo>
                  <a:cubicBezTo>
                    <a:pt x="453518" y="978726"/>
                    <a:pt x="457777" y="974449"/>
                    <a:pt x="442872" y="966964"/>
                  </a:cubicBezTo>
                  <a:cubicBezTo>
                    <a:pt x="423710" y="957339"/>
                    <a:pt x="404547" y="947715"/>
                    <a:pt x="387513" y="935952"/>
                  </a:cubicBezTo>
                  <a:cubicBezTo>
                    <a:pt x="376867" y="929536"/>
                    <a:pt x="376867" y="919912"/>
                    <a:pt x="368350" y="912427"/>
                  </a:cubicBezTo>
                  <a:cubicBezTo>
                    <a:pt x="351317" y="900664"/>
                    <a:pt x="330025" y="894248"/>
                    <a:pt x="298087" y="897456"/>
                  </a:cubicBezTo>
                  <a:cubicBezTo>
                    <a:pt x="276795" y="899594"/>
                    <a:pt x="251245" y="896386"/>
                    <a:pt x="229953" y="896386"/>
                  </a:cubicBezTo>
                  <a:cubicBezTo>
                    <a:pt x="219307" y="891039"/>
                    <a:pt x="204402" y="885693"/>
                    <a:pt x="195886" y="878207"/>
                  </a:cubicBezTo>
                  <a:cubicBezTo>
                    <a:pt x="174594" y="861098"/>
                    <a:pt x="155431" y="842918"/>
                    <a:pt x="136268" y="825809"/>
                  </a:cubicBezTo>
                  <a:cubicBezTo>
                    <a:pt x="123493" y="815115"/>
                    <a:pt x="108589" y="805491"/>
                    <a:pt x="95813" y="794798"/>
                  </a:cubicBezTo>
                  <a:cubicBezTo>
                    <a:pt x="89426" y="789451"/>
                    <a:pt x="89426" y="781965"/>
                    <a:pt x="89426" y="776619"/>
                  </a:cubicBezTo>
                  <a:cubicBezTo>
                    <a:pt x="91555" y="763786"/>
                    <a:pt x="76651" y="756301"/>
                    <a:pt x="57488" y="748815"/>
                  </a:cubicBezTo>
                  <a:cubicBezTo>
                    <a:pt x="38325" y="741330"/>
                    <a:pt x="31938" y="721012"/>
                    <a:pt x="42584" y="711388"/>
                  </a:cubicBezTo>
                  <a:cubicBezTo>
                    <a:pt x="29808" y="706041"/>
                    <a:pt x="17033" y="700694"/>
                    <a:pt x="0" y="694278"/>
                  </a:cubicBezTo>
                  <a:cubicBezTo>
                    <a:pt x="29808" y="685723"/>
                    <a:pt x="53230" y="679307"/>
                    <a:pt x="76651" y="671822"/>
                  </a:cubicBezTo>
                  <a:cubicBezTo>
                    <a:pt x="102201" y="665406"/>
                    <a:pt x="125622" y="657920"/>
                    <a:pt x="157560" y="650435"/>
                  </a:cubicBezTo>
                  <a:cubicBezTo>
                    <a:pt x="136268" y="621562"/>
                    <a:pt x="112847" y="590551"/>
                    <a:pt x="87297" y="559540"/>
                  </a:cubicBezTo>
                  <a:cubicBezTo>
                    <a:pt x="97943" y="555262"/>
                    <a:pt x="108589" y="550985"/>
                    <a:pt x="117105" y="546707"/>
                  </a:cubicBezTo>
                  <a:cubicBezTo>
                    <a:pt x="93684" y="533875"/>
                    <a:pt x="76651" y="519974"/>
                    <a:pt x="57488" y="505003"/>
                  </a:cubicBezTo>
                  <a:cubicBezTo>
                    <a:pt x="55359" y="503933"/>
                    <a:pt x="61746" y="500725"/>
                    <a:pt x="59617" y="498586"/>
                  </a:cubicBezTo>
                  <a:cubicBezTo>
                    <a:pt x="57488" y="491101"/>
                    <a:pt x="53229" y="483615"/>
                    <a:pt x="48971" y="476130"/>
                  </a:cubicBezTo>
                  <a:cubicBezTo>
                    <a:pt x="42583" y="467575"/>
                    <a:pt x="34067" y="457951"/>
                    <a:pt x="29808" y="449396"/>
                  </a:cubicBezTo>
                  <a:cubicBezTo>
                    <a:pt x="23421" y="439772"/>
                    <a:pt x="17033" y="430148"/>
                    <a:pt x="10646" y="417316"/>
                  </a:cubicBezTo>
                  <a:cubicBezTo>
                    <a:pt x="46842" y="407691"/>
                    <a:pt x="80909" y="393790"/>
                    <a:pt x="129881" y="391651"/>
                  </a:cubicBezTo>
                  <a:cubicBezTo>
                    <a:pt x="172464" y="389512"/>
                    <a:pt x="212919" y="383096"/>
                    <a:pt x="253374" y="378819"/>
                  </a:cubicBezTo>
                  <a:cubicBezTo>
                    <a:pt x="255503" y="378819"/>
                    <a:pt x="259761" y="377749"/>
                    <a:pt x="261891" y="377749"/>
                  </a:cubicBezTo>
                  <a:cubicBezTo>
                    <a:pt x="336412" y="371333"/>
                    <a:pt x="336412" y="370264"/>
                    <a:pt x="306604" y="336045"/>
                  </a:cubicBezTo>
                  <a:cubicBezTo>
                    <a:pt x="293829" y="321074"/>
                    <a:pt x="287441" y="305033"/>
                    <a:pt x="283183" y="290062"/>
                  </a:cubicBezTo>
                  <a:cubicBezTo>
                    <a:pt x="281053" y="283646"/>
                    <a:pt x="293829" y="277230"/>
                    <a:pt x="300216" y="269745"/>
                  </a:cubicBezTo>
                  <a:cubicBezTo>
                    <a:pt x="298087" y="269745"/>
                    <a:pt x="295958" y="267606"/>
                    <a:pt x="291699" y="266537"/>
                  </a:cubicBezTo>
                  <a:cubicBezTo>
                    <a:pt x="272537" y="265467"/>
                    <a:pt x="244857" y="267606"/>
                    <a:pt x="234211" y="262259"/>
                  </a:cubicBezTo>
                  <a:cubicBezTo>
                    <a:pt x="212919" y="251566"/>
                    <a:pt x="191627" y="237664"/>
                    <a:pt x="185240" y="222693"/>
                  </a:cubicBezTo>
                  <a:cubicBezTo>
                    <a:pt x="168206" y="191682"/>
                    <a:pt x="159689" y="159601"/>
                    <a:pt x="149043" y="127521"/>
                  </a:cubicBezTo>
                  <a:cubicBezTo>
                    <a:pt x="212919" y="100787"/>
                    <a:pt x="293829" y="98648"/>
                    <a:pt x="368350" y="90093"/>
                  </a:cubicBezTo>
                  <a:cubicBezTo>
                    <a:pt x="408805" y="84746"/>
                    <a:pt x="449260" y="78330"/>
                    <a:pt x="491844" y="72983"/>
                  </a:cubicBezTo>
                  <a:cubicBezTo>
                    <a:pt x="536557" y="67637"/>
                    <a:pt x="581270" y="61221"/>
                    <a:pt x="625983" y="58012"/>
                  </a:cubicBezTo>
                  <a:cubicBezTo>
                    <a:pt x="704763" y="51596"/>
                    <a:pt x="785673" y="46250"/>
                    <a:pt x="866582" y="40903"/>
                  </a:cubicBezTo>
                  <a:cubicBezTo>
                    <a:pt x="928329" y="36625"/>
                    <a:pt x="990076" y="34487"/>
                    <a:pt x="1049693" y="31279"/>
                  </a:cubicBezTo>
                  <a:cubicBezTo>
                    <a:pt x="1128473" y="27001"/>
                    <a:pt x="1205124" y="21654"/>
                    <a:pt x="1283905" y="18446"/>
                  </a:cubicBezTo>
                  <a:cubicBezTo>
                    <a:pt x="1341393" y="16308"/>
                    <a:pt x="1398881" y="20585"/>
                    <a:pt x="1454240" y="15238"/>
                  </a:cubicBezTo>
                  <a:cubicBezTo>
                    <a:pt x="1550054" y="4545"/>
                    <a:pt x="1647997" y="6683"/>
                    <a:pt x="1743811" y="2406"/>
                  </a:cubicBezTo>
                  <a:cubicBezTo>
                    <a:pt x="1828978" y="-802"/>
                    <a:pt x="1914146" y="267"/>
                    <a:pt x="1999314" y="267"/>
                  </a:cubicBezTo>
                  <a:cubicBezTo>
                    <a:pt x="2082353" y="267"/>
                    <a:pt x="2163262" y="-802"/>
                    <a:pt x="2246301" y="1337"/>
                  </a:cubicBezTo>
                  <a:cubicBezTo>
                    <a:pt x="2361277" y="3475"/>
                    <a:pt x="2478383" y="6683"/>
                    <a:pt x="2593360" y="9892"/>
                  </a:cubicBezTo>
                  <a:cubicBezTo>
                    <a:pt x="2672140" y="12030"/>
                    <a:pt x="2748791" y="13100"/>
                    <a:pt x="2827571" y="16308"/>
                  </a:cubicBezTo>
                  <a:cubicBezTo>
                    <a:pt x="2882930" y="18446"/>
                    <a:pt x="2940419" y="21654"/>
                    <a:pt x="2995778" y="25932"/>
                  </a:cubicBezTo>
                  <a:cubicBezTo>
                    <a:pt x="3068170" y="31279"/>
                    <a:pt x="3142692" y="36625"/>
                    <a:pt x="3215085" y="43042"/>
                  </a:cubicBezTo>
                  <a:cubicBezTo>
                    <a:pt x="3278961" y="48388"/>
                    <a:pt x="3340707" y="55874"/>
                    <a:pt x="3402454" y="63359"/>
                  </a:cubicBezTo>
                  <a:cubicBezTo>
                    <a:pt x="3421617" y="65498"/>
                    <a:pt x="3434392" y="80469"/>
                    <a:pt x="3430134" y="92232"/>
                  </a:cubicBezTo>
                  <a:cubicBezTo>
                    <a:pt x="3428004" y="101856"/>
                    <a:pt x="3425875" y="112550"/>
                    <a:pt x="3425875" y="122174"/>
                  </a:cubicBezTo>
                  <a:cubicBezTo>
                    <a:pt x="3425875" y="137145"/>
                    <a:pt x="3410971" y="144630"/>
                    <a:pt x="3381162" y="146769"/>
                  </a:cubicBezTo>
                  <a:cubicBezTo>
                    <a:pt x="3389679" y="149977"/>
                    <a:pt x="3396067" y="152116"/>
                    <a:pt x="3404583" y="155324"/>
                  </a:cubicBezTo>
                  <a:cubicBezTo>
                    <a:pt x="3389679" y="159601"/>
                    <a:pt x="3374775" y="162809"/>
                    <a:pt x="3359870" y="166017"/>
                  </a:cubicBezTo>
                  <a:cubicBezTo>
                    <a:pt x="3361999" y="169225"/>
                    <a:pt x="3366258" y="172433"/>
                    <a:pt x="3370516" y="177780"/>
                  </a:cubicBezTo>
                  <a:lnTo>
                    <a:pt x="3351353" y="180988"/>
                  </a:lnTo>
                  <a:cubicBezTo>
                    <a:pt x="3355612" y="183127"/>
                    <a:pt x="3357741" y="186335"/>
                    <a:pt x="3359870" y="186335"/>
                  </a:cubicBezTo>
                  <a:cubicBezTo>
                    <a:pt x="3419487" y="188474"/>
                    <a:pt x="3419487" y="210930"/>
                    <a:pt x="3421617" y="231248"/>
                  </a:cubicBezTo>
                  <a:cubicBezTo>
                    <a:pt x="3423746" y="249427"/>
                    <a:pt x="3421617" y="267606"/>
                    <a:pt x="3419487" y="285785"/>
                  </a:cubicBezTo>
                  <a:cubicBezTo>
                    <a:pt x="3419487" y="291132"/>
                    <a:pt x="3410971" y="295409"/>
                    <a:pt x="3410971" y="297548"/>
                  </a:cubicBezTo>
                  <a:cubicBezTo>
                    <a:pt x="3396067" y="298617"/>
                    <a:pt x="3385420" y="298617"/>
                    <a:pt x="3376904" y="299687"/>
                  </a:cubicBezTo>
                  <a:cubicBezTo>
                    <a:pt x="3383291" y="305033"/>
                    <a:pt x="3387549" y="313588"/>
                    <a:pt x="3398196" y="314657"/>
                  </a:cubicBezTo>
                  <a:cubicBezTo>
                    <a:pt x="3442909" y="322143"/>
                    <a:pt x="3489751" y="328559"/>
                    <a:pt x="3536593" y="333906"/>
                  </a:cubicBezTo>
                  <a:cubicBezTo>
                    <a:pt x="3574919" y="338183"/>
                    <a:pt x="3608986" y="342461"/>
                    <a:pt x="3606857" y="368125"/>
                  </a:cubicBezTo>
                  <a:cubicBezTo>
                    <a:pt x="3604728" y="387374"/>
                    <a:pt x="3608986" y="407691"/>
                    <a:pt x="3613245" y="428009"/>
                  </a:cubicBezTo>
                  <a:cubicBezTo>
                    <a:pt x="3615373" y="440841"/>
                    <a:pt x="3604728" y="449396"/>
                    <a:pt x="3577048" y="452604"/>
                  </a:cubicBezTo>
                  <a:cubicBezTo>
                    <a:pt x="3581307" y="453674"/>
                    <a:pt x="3585565" y="453674"/>
                    <a:pt x="3598340" y="455812"/>
                  </a:cubicBezTo>
                  <a:cubicBezTo>
                    <a:pt x="3579177" y="455812"/>
                    <a:pt x="3570661" y="456882"/>
                    <a:pt x="3562143" y="456882"/>
                  </a:cubicBezTo>
                  <a:cubicBezTo>
                    <a:pt x="3555756" y="465436"/>
                    <a:pt x="3549369" y="472922"/>
                    <a:pt x="3547239" y="480407"/>
                  </a:cubicBezTo>
                  <a:cubicBezTo>
                    <a:pt x="3545110" y="490032"/>
                    <a:pt x="3532335" y="492170"/>
                    <a:pt x="3519560" y="493240"/>
                  </a:cubicBezTo>
                  <a:cubicBezTo>
                    <a:pt x="3479105" y="495378"/>
                    <a:pt x="3438651" y="502864"/>
                    <a:pt x="3406713" y="493240"/>
                  </a:cubicBezTo>
                  <a:cubicBezTo>
                    <a:pt x="3376904" y="495378"/>
                    <a:pt x="3353482" y="496448"/>
                    <a:pt x="3332191" y="498586"/>
                  </a:cubicBezTo>
                  <a:lnTo>
                    <a:pt x="3332191" y="499656"/>
                  </a:lnTo>
                  <a:cubicBezTo>
                    <a:pt x="3357741" y="501795"/>
                    <a:pt x="3383291" y="503933"/>
                    <a:pt x="3406713" y="507141"/>
                  </a:cubicBezTo>
                  <a:cubicBezTo>
                    <a:pt x="3466330" y="512488"/>
                    <a:pt x="3528076" y="518904"/>
                    <a:pt x="3587694" y="524251"/>
                  </a:cubicBezTo>
                  <a:cubicBezTo>
                    <a:pt x="3645183" y="529598"/>
                    <a:pt x="3700541" y="534944"/>
                    <a:pt x="3758030" y="541361"/>
                  </a:cubicBezTo>
                  <a:cubicBezTo>
                    <a:pt x="3783580" y="544569"/>
                    <a:pt x="3811260" y="546707"/>
                    <a:pt x="3821906" y="560609"/>
                  </a:cubicBezTo>
                  <a:cubicBezTo>
                    <a:pt x="3828293" y="568094"/>
                    <a:pt x="3828293" y="577719"/>
                    <a:pt x="3830422" y="586274"/>
                  </a:cubicBezTo>
                  <a:cubicBezTo>
                    <a:pt x="3831692" y="600175"/>
                    <a:pt x="3832962" y="615146"/>
                    <a:pt x="3832962" y="629048"/>
                  </a:cubicBezTo>
                  <a:cubicBezTo>
                    <a:pt x="3832962" y="647227"/>
                    <a:pt x="3821906" y="653643"/>
                    <a:pt x="3787839" y="656851"/>
                  </a:cubicBezTo>
                  <a:cubicBezTo>
                    <a:pt x="3768676" y="660059"/>
                    <a:pt x="3802743" y="687862"/>
                    <a:pt x="3747384" y="676099"/>
                  </a:cubicBezTo>
                  <a:cubicBezTo>
                    <a:pt x="3749513" y="682515"/>
                    <a:pt x="3753771" y="688931"/>
                    <a:pt x="3758030" y="697486"/>
                  </a:cubicBezTo>
                  <a:lnTo>
                    <a:pt x="3613245" y="697486"/>
                  </a:lnTo>
                  <a:cubicBezTo>
                    <a:pt x="3613245" y="712457"/>
                    <a:pt x="3615374" y="725290"/>
                    <a:pt x="3611115" y="737052"/>
                  </a:cubicBezTo>
                  <a:cubicBezTo>
                    <a:pt x="3608986" y="741330"/>
                    <a:pt x="3591952" y="745607"/>
                    <a:pt x="3581307" y="747746"/>
                  </a:cubicBezTo>
                  <a:cubicBezTo>
                    <a:pt x="3574919" y="748815"/>
                    <a:pt x="3564273" y="746677"/>
                    <a:pt x="3557885" y="746677"/>
                  </a:cubicBezTo>
                  <a:cubicBezTo>
                    <a:pt x="3560014" y="758439"/>
                    <a:pt x="3579177" y="769133"/>
                    <a:pt x="3555756" y="780896"/>
                  </a:cubicBezTo>
                  <a:cubicBezTo>
                    <a:pt x="3553627" y="781965"/>
                    <a:pt x="3555756" y="786243"/>
                    <a:pt x="3555756" y="788381"/>
                  </a:cubicBezTo>
                  <a:cubicBezTo>
                    <a:pt x="3555756" y="801214"/>
                    <a:pt x="3542981" y="806560"/>
                    <a:pt x="3513172" y="803352"/>
                  </a:cubicBezTo>
                  <a:cubicBezTo>
                    <a:pt x="3519560" y="810838"/>
                    <a:pt x="3494009" y="816185"/>
                    <a:pt x="3515301" y="823670"/>
                  </a:cubicBezTo>
                  <a:cubicBezTo>
                    <a:pt x="3511043" y="825809"/>
                    <a:pt x="3506785" y="827948"/>
                    <a:pt x="3502527" y="829017"/>
                  </a:cubicBezTo>
                  <a:cubicBezTo>
                    <a:pt x="3498268" y="830086"/>
                    <a:pt x="3491880" y="827948"/>
                    <a:pt x="3487622" y="827948"/>
                  </a:cubicBezTo>
                  <a:cubicBezTo>
                    <a:pt x="3487622" y="831156"/>
                    <a:pt x="3489751" y="834364"/>
                    <a:pt x="3489751" y="838641"/>
                  </a:cubicBezTo>
                  <a:cubicBezTo>
                    <a:pt x="3489751" y="842918"/>
                    <a:pt x="3487622" y="847196"/>
                    <a:pt x="3485493" y="851473"/>
                  </a:cubicBezTo>
                  <a:cubicBezTo>
                    <a:pt x="3483363" y="853612"/>
                    <a:pt x="3472717" y="853612"/>
                    <a:pt x="3466330" y="853612"/>
                  </a:cubicBezTo>
                  <a:cubicBezTo>
                    <a:pt x="3455684" y="852543"/>
                    <a:pt x="3442909" y="850404"/>
                    <a:pt x="3432263" y="849335"/>
                  </a:cubicBezTo>
                  <a:cubicBezTo>
                    <a:pt x="3393937" y="847196"/>
                    <a:pt x="3379033" y="854681"/>
                    <a:pt x="3383291" y="874999"/>
                  </a:cubicBezTo>
                  <a:cubicBezTo>
                    <a:pt x="3374775" y="877138"/>
                    <a:pt x="3366258" y="878207"/>
                    <a:pt x="3355612" y="880346"/>
                  </a:cubicBezTo>
                  <a:cubicBezTo>
                    <a:pt x="3359870" y="888901"/>
                    <a:pt x="3383291" y="898525"/>
                    <a:pt x="3349224" y="907080"/>
                  </a:cubicBezTo>
                  <a:cubicBezTo>
                    <a:pt x="3372645" y="917773"/>
                    <a:pt x="3364129" y="923120"/>
                    <a:pt x="3338578" y="924189"/>
                  </a:cubicBezTo>
                  <a:cubicBezTo>
                    <a:pt x="3298123" y="925259"/>
                    <a:pt x="3257669" y="924189"/>
                    <a:pt x="3219343" y="924189"/>
                  </a:cubicBezTo>
                  <a:cubicBezTo>
                    <a:pt x="3212956" y="928467"/>
                    <a:pt x="3208697" y="933814"/>
                    <a:pt x="3202310" y="934883"/>
                  </a:cubicBezTo>
                  <a:cubicBezTo>
                    <a:pt x="3181018" y="938091"/>
                    <a:pt x="3163984" y="938091"/>
                    <a:pt x="3176759" y="954131"/>
                  </a:cubicBezTo>
                  <a:cubicBezTo>
                    <a:pt x="3181018" y="960547"/>
                    <a:pt x="3170372" y="970172"/>
                    <a:pt x="3163984" y="981935"/>
                  </a:cubicBezTo>
                  <a:cubicBezTo>
                    <a:pt x="3144821" y="984073"/>
                    <a:pt x="3121400" y="987281"/>
                    <a:pt x="3097979" y="987281"/>
                  </a:cubicBezTo>
                  <a:cubicBezTo>
                    <a:pt x="3044749" y="989420"/>
                    <a:pt x="2991519" y="991559"/>
                    <a:pt x="2938289" y="991559"/>
                  </a:cubicBezTo>
                  <a:cubicBezTo>
                    <a:pt x="2923385" y="991559"/>
                    <a:pt x="2908481" y="985143"/>
                    <a:pt x="2893576" y="985143"/>
                  </a:cubicBezTo>
                  <a:cubicBezTo>
                    <a:pt x="2874414" y="985143"/>
                    <a:pt x="2850992" y="987281"/>
                    <a:pt x="2833959" y="991559"/>
                  </a:cubicBezTo>
                  <a:cubicBezTo>
                    <a:pt x="2799892" y="1001183"/>
                    <a:pt x="2767954" y="1007599"/>
                    <a:pt x="2727499" y="1003322"/>
                  </a:cubicBezTo>
                  <a:cubicBezTo>
                    <a:pt x="2701949" y="1001183"/>
                    <a:pt x="2674269" y="1005460"/>
                    <a:pt x="2648719" y="1002252"/>
                  </a:cubicBezTo>
                  <a:cubicBezTo>
                    <a:pt x="2608264" y="997975"/>
                    <a:pt x="2567810" y="1003322"/>
                    <a:pt x="2527355" y="1003322"/>
                  </a:cubicBezTo>
                  <a:cubicBezTo>
                    <a:pt x="2484771" y="1003322"/>
                    <a:pt x="2440058" y="1003322"/>
                    <a:pt x="2397474" y="1004391"/>
                  </a:cubicBezTo>
                  <a:cubicBezTo>
                    <a:pt x="2342115" y="1004391"/>
                    <a:pt x="2286756" y="1008668"/>
                    <a:pt x="2233526" y="1004391"/>
                  </a:cubicBezTo>
                  <a:cubicBezTo>
                    <a:pt x="2197329" y="1002252"/>
                    <a:pt x="2161133" y="1009738"/>
                    <a:pt x="2129195" y="1005460"/>
                  </a:cubicBezTo>
                  <a:cubicBezTo>
                    <a:pt x="2073836" y="1000114"/>
                    <a:pt x="2022735" y="1011876"/>
                    <a:pt x="1969506" y="1007599"/>
                  </a:cubicBezTo>
                  <a:cubicBezTo>
                    <a:pt x="1937568" y="1005460"/>
                    <a:pt x="1897113" y="1002252"/>
                    <a:pt x="1871562" y="1008668"/>
                  </a:cubicBezTo>
                  <a:cubicBezTo>
                    <a:pt x="1854529" y="1012946"/>
                    <a:pt x="1848141" y="1008668"/>
                    <a:pt x="1835366" y="1008668"/>
                  </a:cubicBezTo>
                  <a:cubicBezTo>
                    <a:pt x="1831108" y="1008668"/>
                    <a:pt x="1828978" y="1009738"/>
                    <a:pt x="1824720" y="1010807"/>
                  </a:cubicBezTo>
                  <a:cubicBezTo>
                    <a:pt x="1811945" y="1011876"/>
                    <a:pt x="1807687" y="1015085"/>
                    <a:pt x="1803428" y="1015085"/>
                  </a:cubicBezTo>
                  <a:cubicBezTo>
                    <a:pt x="1754457" y="1015085"/>
                    <a:pt x="1707614" y="1012946"/>
                    <a:pt x="1658643" y="1012946"/>
                  </a:cubicBezTo>
                  <a:cubicBezTo>
                    <a:pt x="1637351" y="1012946"/>
                    <a:pt x="1616059" y="1017223"/>
                    <a:pt x="1594767" y="1019362"/>
                  </a:cubicBezTo>
                  <a:cubicBezTo>
                    <a:pt x="1554312" y="1022570"/>
                    <a:pt x="1511729" y="1025778"/>
                    <a:pt x="1469145" y="1027917"/>
                  </a:cubicBezTo>
                  <a:cubicBezTo>
                    <a:pt x="1464886" y="1028986"/>
                    <a:pt x="1458499" y="1025778"/>
                    <a:pt x="1449982" y="1023639"/>
                  </a:cubicBezTo>
                  <a:close/>
                </a:path>
              </a:pathLst>
            </a:custGeom>
            <a:blipFill>
              <a:blip r:embed="rId2"/>
              <a:stretch>
                <a:fillRect l="0" t="-646" r="0" b="-646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7861329" y="6776336"/>
            <a:ext cx="12022560" cy="4500908"/>
            <a:chOff x="0" y="0"/>
            <a:chExt cx="3926954" cy="147014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538" y="1068"/>
              <a:ext cx="3922956" cy="1468025"/>
            </a:xfrm>
            <a:custGeom>
              <a:avLst/>
              <a:gdLst/>
              <a:ahLst/>
              <a:cxnLst/>
              <a:rect r="r" b="b" t="t" l="l"/>
              <a:pathLst>
                <a:path h="1468025" w="3922956">
                  <a:moveTo>
                    <a:pt x="1484048" y="1363656"/>
                  </a:moveTo>
                  <a:cubicBezTo>
                    <a:pt x="1473152" y="1366505"/>
                    <a:pt x="1457898" y="1372203"/>
                    <a:pt x="1444822" y="1373628"/>
                  </a:cubicBezTo>
                  <a:cubicBezTo>
                    <a:pt x="1414313" y="1376477"/>
                    <a:pt x="1381625" y="1375052"/>
                    <a:pt x="1351116" y="1377901"/>
                  </a:cubicBezTo>
                  <a:cubicBezTo>
                    <a:pt x="1329324" y="1379326"/>
                    <a:pt x="1309711" y="1385024"/>
                    <a:pt x="1290098" y="1386449"/>
                  </a:cubicBezTo>
                  <a:cubicBezTo>
                    <a:pt x="1220363" y="1393571"/>
                    <a:pt x="1150628" y="1399270"/>
                    <a:pt x="1078713" y="1406392"/>
                  </a:cubicBezTo>
                  <a:cubicBezTo>
                    <a:pt x="1052563" y="1409242"/>
                    <a:pt x="1026412" y="1409242"/>
                    <a:pt x="1000261" y="1409242"/>
                  </a:cubicBezTo>
                  <a:cubicBezTo>
                    <a:pt x="1000261" y="1407817"/>
                    <a:pt x="998082" y="1404968"/>
                    <a:pt x="998082" y="1403543"/>
                  </a:cubicBezTo>
                  <a:cubicBezTo>
                    <a:pt x="980649" y="1409242"/>
                    <a:pt x="967573" y="1417789"/>
                    <a:pt x="954498" y="1416364"/>
                  </a:cubicBezTo>
                  <a:cubicBezTo>
                    <a:pt x="906555" y="1413515"/>
                    <a:pt x="869508" y="1436308"/>
                    <a:pt x="823745" y="1434884"/>
                  </a:cubicBezTo>
                  <a:lnTo>
                    <a:pt x="793236" y="1434884"/>
                  </a:lnTo>
                  <a:cubicBezTo>
                    <a:pt x="773623" y="1434884"/>
                    <a:pt x="754010" y="1434884"/>
                    <a:pt x="732217" y="1439157"/>
                  </a:cubicBezTo>
                  <a:cubicBezTo>
                    <a:pt x="725680" y="1434884"/>
                    <a:pt x="716963" y="1430610"/>
                    <a:pt x="714784" y="1427761"/>
                  </a:cubicBezTo>
                  <a:cubicBezTo>
                    <a:pt x="701708" y="1432034"/>
                    <a:pt x="690812" y="1436308"/>
                    <a:pt x="682095" y="1439157"/>
                  </a:cubicBezTo>
                  <a:cubicBezTo>
                    <a:pt x="660303" y="1444855"/>
                    <a:pt x="638511" y="1451978"/>
                    <a:pt x="616719" y="1457676"/>
                  </a:cubicBezTo>
                  <a:cubicBezTo>
                    <a:pt x="599285" y="1461950"/>
                    <a:pt x="581851" y="1464799"/>
                    <a:pt x="564418" y="1467648"/>
                  </a:cubicBezTo>
                  <a:cubicBezTo>
                    <a:pt x="536088" y="1471613"/>
                    <a:pt x="479428" y="1443431"/>
                    <a:pt x="481607" y="1424912"/>
                  </a:cubicBezTo>
                  <a:cubicBezTo>
                    <a:pt x="481607" y="1422063"/>
                    <a:pt x="488145" y="1419213"/>
                    <a:pt x="490324" y="1417789"/>
                  </a:cubicBezTo>
                  <a:cubicBezTo>
                    <a:pt x="464173" y="1412091"/>
                    <a:pt x="444560" y="1400694"/>
                    <a:pt x="431485" y="1385024"/>
                  </a:cubicBezTo>
                  <a:cubicBezTo>
                    <a:pt x="420589" y="1370779"/>
                    <a:pt x="407514" y="1356533"/>
                    <a:pt x="394438" y="1339438"/>
                  </a:cubicBezTo>
                  <a:cubicBezTo>
                    <a:pt x="409693" y="1330891"/>
                    <a:pt x="429306" y="1320919"/>
                    <a:pt x="448919" y="1310947"/>
                  </a:cubicBezTo>
                  <a:cubicBezTo>
                    <a:pt x="464173" y="1303825"/>
                    <a:pt x="468532" y="1298126"/>
                    <a:pt x="453277" y="1288154"/>
                  </a:cubicBezTo>
                  <a:cubicBezTo>
                    <a:pt x="433664" y="1275333"/>
                    <a:pt x="414051" y="1262512"/>
                    <a:pt x="396618" y="1246842"/>
                  </a:cubicBezTo>
                  <a:cubicBezTo>
                    <a:pt x="385722" y="1238295"/>
                    <a:pt x="385722" y="1225474"/>
                    <a:pt x="377005" y="1215502"/>
                  </a:cubicBezTo>
                  <a:cubicBezTo>
                    <a:pt x="359571" y="1199832"/>
                    <a:pt x="337779" y="1191285"/>
                    <a:pt x="305090" y="1195558"/>
                  </a:cubicBezTo>
                  <a:cubicBezTo>
                    <a:pt x="283298" y="1198407"/>
                    <a:pt x="257148" y="1194134"/>
                    <a:pt x="235355" y="1194134"/>
                  </a:cubicBezTo>
                  <a:cubicBezTo>
                    <a:pt x="224459" y="1187011"/>
                    <a:pt x="209205" y="1179888"/>
                    <a:pt x="200488" y="1169916"/>
                  </a:cubicBezTo>
                  <a:cubicBezTo>
                    <a:pt x="178696" y="1147123"/>
                    <a:pt x="159083" y="1122906"/>
                    <a:pt x="139470" y="1100113"/>
                  </a:cubicBezTo>
                  <a:cubicBezTo>
                    <a:pt x="126394" y="1085868"/>
                    <a:pt x="111140" y="1073047"/>
                    <a:pt x="98065" y="1058801"/>
                  </a:cubicBezTo>
                  <a:cubicBezTo>
                    <a:pt x="91527" y="1051678"/>
                    <a:pt x="91527" y="1041706"/>
                    <a:pt x="91527" y="1034584"/>
                  </a:cubicBezTo>
                  <a:cubicBezTo>
                    <a:pt x="93706" y="1017489"/>
                    <a:pt x="78452" y="1007517"/>
                    <a:pt x="58839" y="997545"/>
                  </a:cubicBezTo>
                  <a:cubicBezTo>
                    <a:pt x="39226" y="987573"/>
                    <a:pt x="32688" y="960507"/>
                    <a:pt x="43584" y="947686"/>
                  </a:cubicBezTo>
                  <a:cubicBezTo>
                    <a:pt x="30509" y="940563"/>
                    <a:pt x="17433" y="933440"/>
                    <a:pt x="0" y="924893"/>
                  </a:cubicBezTo>
                  <a:cubicBezTo>
                    <a:pt x="30509" y="913496"/>
                    <a:pt x="54480" y="904949"/>
                    <a:pt x="78452" y="894977"/>
                  </a:cubicBezTo>
                  <a:cubicBezTo>
                    <a:pt x="104602" y="886430"/>
                    <a:pt x="128574" y="876458"/>
                    <a:pt x="161262" y="866486"/>
                  </a:cubicBezTo>
                  <a:cubicBezTo>
                    <a:pt x="139470" y="828023"/>
                    <a:pt x="115498" y="786711"/>
                    <a:pt x="89348" y="745399"/>
                  </a:cubicBezTo>
                  <a:cubicBezTo>
                    <a:pt x="100244" y="739701"/>
                    <a:pt x="111140" y="734002"/>
                    <a:pt x="119857" y="728304"/>
                  </a:cubicBezTo>
                  <a:cubicBezTo>
                    <a:pt x="95885" y="711210"/>
                    <a:pt x="78452" y="692690"/>
                    <a:pt x="58839" y="672747"/>
                  </a:cubicBezTo>
                  <a:cubicBezTo>
                    <a:pt x="56659" y="671322"/>
                    <a:pt x="63197" y="667048"/>
                    <a:pt x="61018" y="664199"/>
                  </a:cubicBezTo>
                  <a:cubicBezTo>
                    <a:pt x="58839" y="654227"/>
                    <a:pt x="54480" y="644255"/>
                    <a:pt x="50122" y="634284"/>
                  </a:cubicBezTo>
                  <a:cubicBezTo>
                    <a:pt x="43584" y="622887"/>
                    <a:pt x="34867" y="610066"/>
                    <a:pt x="30509" y="598670"/>
                  </a:cubicBezTo>
                  <a:cubicBezTo>
                    <a:pt x="23971" y="585849"/>
                    <a:pt x="17433" y="573028"/>
                    <a:pt x="10896" y="555933"/>
                  </a:cubicBezTo>
                  <a:cubicBezTo>
                    <a:pt x="47942" y="543112"/>
                    <a:pt x="82810" y="524593"/>
                    <a:pt x="132932" y="521744"/>
                  </a:cubicBezTo>
                  <a:cubicBezTo>
                    <a:pt x="176516" y="518895"/>
                    <a:pt x="217922" y="510347"/>
                    <a:pt x="259327" y="504649"/>
                  </a:cubicBezTo>
                  <a:cubicBezTo>
                    <a:pt x="261506" y="504649"/>
                    <a:pt x="265864" y="503224"/>
                    <a:pt x="268044" y="503224"/>
                  </a:cubicBezTo>
                  <a:cubicBezTo>
                    <a:pt x="344316" y="494677"/>
                    <a:pt x="344316" y="493253"/>
                    <a:pt x="313807" y="447667"/>
                  </a:cubicBezTo>
                  <a:cubicBezTo>
                    <a:pt x="300732" y="427723"/>
                    <a:pt x="294194" y="406355"/>
                    <a:pt x="289836" y="386411"/>
                  </a:cubicBezTo>
                  <a:cubicBezTo>
                    <a:pt x="287657" y="377864"/>
                    <a:pt x="300732" y="369316"/>
                    <a:pt x="307270" y="359344"/>
                  </a:cubicBezTo>
                  <a:cubicBezTo>
                    <a:pt x="305090" y="359344"/>
                    <a:pt x="302911" y="356495"/>
                    <a:pt x="298553" y="355071"/>
                  </a:cubicBezTo>
                  <a:cubicBezTo>
                    <a:pt x="278940" y="353646"/>
                    <a:pt x="250610" y="356495"/>
                    <a:pt x="239714" y="349373"/>
                  </a:cubicBezTo>
                  <a:cubicBezTo>
                    <a:pt x="217922" y="335127"/>
                    <a:pt x="196129" y="316608"/>
                    <a:pt x="189592" y="296664"/>
                  </a:cubicBezTo>
                  <a:cubicBezTo>
                    <a:pt x="172158" y="255352"/>
                    <a:pt x="163441" y="212615"/>
                    <a:pt x="152545" y="169879"/>
                  </a:cubicBezTo>
                  <a:cubicBezTo>
                    <a:pt x="217922" y="134265"/>
                    <a:pt x="300732" y="131416"/>
                    <a:pt x="377005" y="120019"/>
                  </a:cubicBezTo>
                  <a:cubicBezTo>
                    <a:pt x="418410" y="112896"/>
                    <a:pt x="459815" y="104349"/>
                    <a:pt x="503399" y="97226"/>
                  </a:cubicBezTo>
                  <a:cubicBezTo>
                    <a:pt x="549163" y="90104"/>
                    <a:pt x="594927" y="81556"/>
                    <a:pt x="640690" y="77283"/>
                  </a:cubicBezTo>
                  <a:cubicBezTo>
                    <a:pt x="721321" y="68735"/>
                    <a:pt x="804132" y="61612"/>
                    <a:pt x="886942" y="54490"/>
                  </a:cubicBezTo>
                  <a:cubicBezTo>
                    <a:pt x="950139" y="48791"/>
                    <a:pt x="1013337" y="45942"/>
                    <a:pt x="1074355" y="41669"/>
                  </a:cubicBezTo>
                  <a:cubicBezTo>
                    <a:pt x="1154986" y="35970"/>
                    <a:pt x="1233438" y="28848"/>
                    <a:pt x="1314069" y="24574"/>
                  </a:cubicBezTo>
                  <a:cubicBezTo>
                    <a:pt x="1372908" y="21725"/>
                    <a:pt x="1431747" y="27423"/>
                    <a:pt x="1488407" y="20300"/>
                  </a:cubicBezTo>
                  <a:cubicBezTo>
                    <a:pt x="1586471" y="6055"/>
                    <a:pt x="1686715" y="8904"/>
                    <a:pt x="1784780" y="3206"/>
                  </a:cubicBezTo>
                  <a:cubicBezTo>
                    <a:pt x="1871949" y="-1068"/>
                    <a:pt x="1959118" y="357"/>
                    <a:pt x="2046287" y="357"/>
                  </a:cubicBezTo>
                  <a:cubicBezTo>
                    <a:pt x="2131276" y="357"/>
                    <a:pt x="2214087" y="-1068"/>
                    <a:pt x="2299076" y="1781"/>
                  </a:cubicBezTo>
                  <a:cubicBezTo>
                    <a:pt x="2416754" y="4630"/>
                    <a:pt x="2536611" y="8904"/>
                    <a:pt x="2654289" y="13178"/>
                  </a:cubicBezTo>
                  <a:cubicBezTo>
                    <a:pt x="2734920" y="16027"/>
                    <a:pt x="2813372" y="17451"/>
                    <a:pt x="2894003" y="21725"/>
                  </a:cubicBezTo>
                  <a:cubicBezTo>
                    <a:pt x="2950663" y="24574"/>
                    <a:pt x="3009502" y="28848"/>
                    <a:pt x="3066161" y="34546"/>
                  </a:cubicBezTo>
                  <a:cubicBezTo>
                    <a:pt x="3140255" y="41669"/>
                    <a:pt x="3216527" y="48791"/>
                    <a:pt x="3290621" y="57339"/>
                  </a:cubicBezTo>
                  <a:cubicBezTo>
                    <a:pt x="3355998" y="64462"/>
                    <a:pt x="3419195" y="74433"/>
                    <a:pt x="3482392" y="84405"/>
                  </a:cubicBezTo>
                  <a:cubicBezTo>
                    <a:pt x="3502006" y="87254"/>
                    <a:pt x="3515080" y="107198"/>
                    <a:pt x="3510722" y="122868"/>
                  </a:cubicBezTo>
                  <a:cubicBezTo>
                    <a:pt x="3508543" y="135689"/>
                    <a:pt x="3506364" y="149935"/>
                    <a:pt x="3506364" y="162756"/>
                  </a:cubicBezTo>
                  <a:cubicBezTo>
                    <a:pt x="3506364" y="182700"/>
                    <a:pt x="3491109" y="192671"/>
                    <a:pt x="3460600" y="195521"/>
                  </a:cubicBezTo>
                  <a:cubicBezTo>
                    <a:pt x="3469317" y="199794"/>
                    <a:pt x="3475855" y="202643"/>
                    <a:pt x="3484572" y="206917"/>
                  </a:cubicBezTo>
                  <a:cubicBezTo>
                    <a:pt x="3469317" y="212615"/>
                    <a:pt x="3454063" y="216889"/>
                    <a:pt x="3438808" y="221163"/>
                  </a:cubicBezTo>
                  <a:cubicBezTo>
                    <a:pt x="3440987" y="225436"/>
                    <a:pt x="3445345" y="229710"/>
                    <a:pt x="3449704" y="236833"/>
                  </a:cubicBezTo>
                  <a:lnTo>
                    <a:pt x="3430091" y="241106"/>
                  </a:lnTo>
                  <a:cubicBezTo>
                    <a:pt x="3434450" y="243955"/>
                    <a:pt x="3436629" y="248229"/>
                    <a:pt x="3438808" y="248229"/>
                  </a:cubicBezTo>
                  <a:cubicBezTo>
                    <a:pt x="3499826" y="251078"/>
                    <a:pt x="3499826" y="280994"/>
                    <a:pt x="3502006" y="308060"/>
                  </a:cubicBezTo>
                  <a:cubicBezTo>
                    <a:pt x="3504185" y="332278"/>
                    <a:pt x="3502006" y="356495"/>
                    <a:pt x="3499826" y="380713"/>
                  </a:cubicBezTo>
                  <a:cubicBezTo>
                    <a:pt x="3499826" y="387836"/>
                    <a:pt x="3491109" y="393534"/>
                    <a:pt x="3491109" y="396383"/>
                  </a:cubicBezTo>
                  <a:cubicBezTo>
                    <a:pt x="3475855" y="397807"/>
                    <a:pt x="3464959" y="397807"/>
                    <a:pt x="3456242" y="399232"/>
                  </a:cubicBezTo>
                  <a:cubicBezTo>
                    <a:pt x="3462779" y="406355"/>
                    <a:pt x="3467138" y="417751"/>
                    <a:pt x="3478034" y="419176"/>
                  </a:cubicBezTo>
                  <a:cubicBezTo>
                    <a:pt x="3523798" y="429148"/>
                    <a:pt x="3571740" y="437695"/>
                    <a:pt x="3619683" y="444818"/>
                  </a:cubicBezTo>
                  <a:cubicBezTo>
                    <a:pt x="3658909" y="450516"/>
                    <a:pt x="3693777" y="456214"/>
                    <a:pt x="3691598" y="490404"/>
                  </a:cubicBezTo>
                  <a:cubicBezTo>
                    <a:pt x="3689418" y="516045"/>
                    <a:pt x="3693777" y="543112"/>
                    <a:pt x="3698135" y="570179"/>
                  </a:cubicBezTo>
                  <a:cubicBezTo>
                    <a:pt x="3700314" y="587273"/>
                    <a:pt x="3689418" y="598670"/>
                    <a:pt x="3661089" y="602943"/>
                  </a:cubicBezTo>
                  <a:cubicBezTo>
                    <a:pt x="3665447" y="604368"/>
                    <a:pt x="3669805" y="604368"/>
                    <a:pt x="3682881" y="607217"/>
                  </a:cubicBezTo>
                  <a:cubicBezTo>
                    <a:pt x="3663267" y="607217"/>
                    <a:pt x="3654551" y="608642"/>
                    <a:pt x="3645834" y="608642"/>
                  </a:cubicBezTo>
                  <a:cubicBezTo>
                    <a:pt x="3639296" y="620038"/>
                    <a:pt x="3632758" y="630010"/>
                    <a:pt x="3630579" y="639982"/>
                  </a:cubicBezTo>
                  <a:cubicBezTo>
                    <a:pt x="3628400" y="652803"/>
                    <a:pt x="3615325" y="655652"/>
                    <a:pt x="3602249" y="657076"/>
                  </a:cubicBezTo>
                  <a:cubicBezTo>
                    <a:pt x="3560844" y="659926"/>
                    <a:pt x="3519439" y="669897"/>
                    <a:pt x="3486751" y="657076"/>
                  </a:cubicBezTo>
                  <a:cubicBezTo>
                    <a:pt x="3456242" y="659926"/>
                    <a:pt x="3432270" y="661350"/>
                    <a:pt x="3410478" y="664199"/>
                  </a:cubicBezTo>
                  <a:lnTo>
                    <a:pt x="3410478" y="665624"/>
                  </a:lnTo>
                  <a:cubicBezTo>
                    <a:pt x="3436629" y="668473"/>
                    <a:pt x="3462779" y="671322"/>
                    <a:pt x="3486751" y="675596"/>
                  </a:cubicBezTo>
                  <a:cubicBezTo>
                    <a:pt x="3547769" y="682718"/>
                    <a:pt x="3610966" y="691266"/>
                    <a:pt x="3671985" y="698389"/>
                  </a:cubicBezTo>
                  <a:cubicBezTo>
                    <a:pt x="3730823" y="705511"/>
                    <a:pt x="3787483" y="712634"/>
                    <a:pt x="3846322" y="721181"/>
                  </a:cubicBezTo>
                  <a:cubicBezTo>
                    <a:pt x="3872473" y="725455"/>
                    <a:pt x="3900803" y="728304"/>
                    <a:pt x="3911699" y="746823"/>
                  </a:cubicBezTo>
                  <a:cubicBezTo>
                    <a:pt x="3918236" y="756795"/>
                    <a:pt x="3918236" y="769616"/>
                    <a:pt x="3920415" y="781013"/>
                  </a:cubicBezTo>
                  <a:cubicBezTo>
                    <a:pt x="3921686" y="799532"/>
                    <a:pt x="3922955" y="819476"/>
                    <a:pt x="3922955" y="837995"/>
                  </a:cubicBezTo>
                  <a:cubicBezTo>
                    <a:pt x="3922955" y="862212"/>
                    <a:pt x="3911699" y="870760"/>
                    <a:pt x="3876831" y="875033"/>
                  </a:cubicBezTo>
                  <a:cubicBezTo>
                    <a:pt x="3857218" y="879307"/>
                    <a:pt x="3892086" y="916345"/>
                    <a:pt x="3835426" y="900675"/>
                  </a:cubicBezTo>
                  <a:cubicBezTo>
                    <a:pt x="3837605" y="909223"/>
                    <a:pt x="3841964" y="917770"/>
                    <a:pt x="3846322" y="929166"/>
                  </a:cubicBezTo>
                  <a:lnTo>
                    <a:pt x="3698135" y="929166"/>
                  </a:lnTo>
                  <a:cubicBezTo>
                    <a:pt x="3698135" y="949110"/>
                    <a:pt x="3700314" y="966205"/>
                    <a:pt x="3695956" y="981875"/>
                  </a:cubicBezTo>
                  <a:cubicBezTo>
                    <a:pt x="3693777" y="987573"/>
                    <a:pt x="3676343" y="993272"/>
                    <a:pt x="3665447" y="996121"/>
                  </a:cubicBezTo>
                  <a:cubicBezTo>
                    <a:pt x="3658909" y="997545"/>
                    <a:pt x="3648013" y="994696"/>
                    <a:pt x="3641475" y="994696"/>
                  </a:cubicBezTo>
                  <a:cubicBezTo>
                    <a:pt x="3643655" y="1010366"/>
                    <a:pt x="3663267" y="1024612"/>
                    <a:pt x="3639296" y="1040282"/>
                  </a:cubicBezTo>
                  <a:cubicBezTo>
                    <a:pt x="3637117" y="1041706"/>
                    <a:pt x="3639296" y="1047405"/>
                    <a:pt x="3639296" y="1050254"/>
                  </a:cubicBezTo>
                  <a:cubicBezTo>
                    <a:pt x="3639296" y="1067348"/>
                    <a:pt x="3626221" y="1074471"/>
                    <a:pt x="3595712" y="1070197"/>
                  </a:cubicBezTo>
                  <a:cubicBezTo>
                    <a:pt x="3602249" y="1080169"/>
                    <a:pt x="3576099" y="1087292"/>
                    <a:pt x="3597891" y="1097264"/>
                  </a:cubicBezTo>
                  <a:cubicBezTo>
                    <a:pt x="3593533" y="1100113"/>
                    <a:pt x="3589174" y="1102962"/>
                    <a:pt x="3584816" y="1104387"/>
                  </a:cubicBezTo>
                  <a:cubicBezTo>
                    <a:pt x="3580457" y="1105811"/>
                    <a:pt x="3573920" y="1102962"/>
                    <a:pt x="3569562" y="1102962"/>
                  </a:cubicBezTo>
                  <a:cubicBezTo>
                    <a:pt x="3569562" y="1107236"/>
                    <a:pt x="3571740" y="1111509"/>
                    <a:pt x="3571740" y="1117208"/>
                  </a:cubicBezTo>
                  <a:cubicBezTo>
                    <a:pt x="3571740" y="1122906"/>
                    <a:pt x="3569562" y="1128604"/>
                    <a:pt x="3567382" y="1134302"/>
                  </a:cubicBezTo>
                  <a:cubicBezTo>
                    <a:pt x="3565203" y="1137151"/>
                    <a:pt x="3554307" y="1137151"/>
                    <a:pt x="3547769" y="1137151"/>
                  </a:cubicBezTo>
                  <a:cubicBezTo>
                    <a:pt x="3536873" y="1135727"/>
                    <a:pt x="3523798" y="1132878"/>
                    <a:pt x="3512901" y="1131453"/>
                  </a:cubicBezTo>
                  <a:cubicBezTo>
                    <a:pt x="3473676" y="1128604"/>
                    <a:pt x="3458421" y="1138576"/>
                    <a:pt x="3462779" y="1165643"/>
                  </a:cubicBezTo>
                  <a:cubicBezTo>
                    <a:pt x="3454063" y="1168492"/>
                    <a:pt x="3445345" y="1169916"/>
                    <a:pt x="3434450" y="1172765"/>
                  </a:cubicBezTo>
                  <a:cubicBezTo>
                    <a:pt x="3438808" y="1184162"/>
                    <a:pt x="3462779" y="1196983"/>
                    <a:pt x="3427912" y="1208379"/>
                  </a:cubicBezTo>
                  <a:cubicBezTo>
                    <a:pt x="3451883" y="1222625"/>
                    <a:pt x="3443167" y="1229748"/>
                    <a:pt x="3417016" y="1231172"/>
                  </a:cubicBezTo>
                  <a:cubicBezTo>
                    <a:pt x="3375611" y="1232597"/>
                    <a:pt x="3334206" y="1231172"/>
                    <a:pt x="3294979" y="1231172"/>
                  </a:cubicBezTo>
                  <a:cubicBezTo>
                    <a:pt x="3288442" y="1236870"/>
                    <a:pt x="3284084" y="1243993"/>
                    <a:pt x="3277546" y="1245418"/>
                  </a:cubicBezTo>
                  <a:cubicBezTo>
                    <a:pt x="3255754" y="1249691"/>
                    <a:pt x="3238320" y="1249691"/>
                    <a:pt x="3251395" y="1271060"/>
                  </a:cubicBezTo>
                  <a:cubicBezTo>
                    <a:pt x="3255754" y="1279607"/>
                    <a:pt x="3244857" y="1292428"/>
                    <a:pt x="3238320" y="1308098"/>
                  </a:cubicBezTo>
                  <a:cubicBezTo>
                    <a:pt x="3218707" y="1310947"/>
                    <a:pt x="3194735" y="1315221"/>
                    <a:pt x="3170764" y="1315221"/>
                  </a:cubicBezTo>
                  <a:cubicBezTo>
                    <a:pt x="3116284" y="1318070"/>
                    <a:pt x="3061803" y="1320919"/>
                    <a:pt x="3007323" y="1320919"/>
                  </a:cubicBezTo>
                  <a:cubicBezTo>
                    <a:pt x="2992068" y="1320919"/>
                    <a:pt x="2976813" y="1312372"/>
                    <a:pt x="2961559" y="1312372"/>
                  </a:cubicBezTo>
                  <a:cubicBezTo>
                    <a:pt x="2941946" y="1312372"/>
                    <a:pt x="2917975" y="1315221"/>
                    <a:pt x="2900541" y="1320919"/>
                  </a:cubicBezTo>
                  <a:cubicBezTo>
                    <a:pt x="2865673" y="1333740"/>
                    <a:pt x="2832985" y="1342288"/>
                    <a:pt x="2791580" y="1336589"/>
                  </a:cubicBezTo>
                  <a:cubicBezTo>
                    <a:pt x="2765429" y="1333740"/>
                    <a:pt x="2737099" y="1339438"/>
                    <a:pt x="2710949" y="1335165"/>
                  </a:cubicBezTo>
                  <a:cubicBezTo>
                    <a:pt x="2669544" y="1329466"/>
                    <a:pt x="2628138" y="1336589"/>
                    <a:pt x="2586733" y="1336589"/>
                  </a:cubicBezTo>
                  <a:cubicBezTo>
                    <a:pt x="2543149" y="1336589"/>
                    <a:pt x="2497385" y="1336589"/>
                    <a:pt x="2453801" y="1338014"/>
                  </a:cubicBezTo>
                  <a:cubicBezTo>
                    <a:pt x="2397141" y="1338014"/>
                    <a:pt x="2340482" y="1343712"/>
                    <a:pt x="2286001" y="1338014"/>
                  </a:cubicBezTo>
                  <a:cubicBezTo>
                    <a:pt x="2248954" y="1335165"/>
                    <a:pt x="2211908" y="1345137"/>
                    <a:pt x="2179219" y="1339438"/>
                  </a:cubicBezTo>
                  <a:cubicBezTo>
                    <a:pt x="2122560" y="1332316"/>
                    <a:pt x="2070258" y="1347986"/>
                    <a:pt x="2015778" y="1342288"/>
                  </a:cubicBezTo>
                  <a:cubicBezTo>
                    <a:pt x="1983090" y="1339438"/>
                    <a:pt x="1941684" y="1335165"/>
                    <a:pt x="1915534" y="1343712"/>
                  </a:cubicBezTo>
                  <a:cubicBezTo>
                    <a:pt x="1898100" y="1349410"/>
                    <a:pt x="1891562" y="1343712"/>
                    <a:pt x="1878487" y="1343712"/>
                  </a:cubicBezTo>
                  <a:cubicBezTo>
                    <a:pt x="1874129" y="1343712"/>
                    <a:pt x="1871949" y="1345137"/>
                    <a:pt x="1867591" y="1346561"/>
                  </a:cubicBezTo>
                  <a:cubicBezTo>
                    <a:pt x="1854515" y="1347986"/>
                    <a:pt x="1850157" y="1352259"/>
                    <a:pt x="1845799" y="1352259"/>
                  </a:cubicBezTo>
                  <a:cubicBezTo>
                    <a:pt x="1795677" y="1352259"/>
                    <a:pt x="1747734" y="1349410"/>
                    <a:pt x="1697612" y="1349410"/>
                  </a:cubicBezTo>
                  <a:cubicBezTo>
                    <a:pt x="1675819" y="1349410"/>
                    <a:pt x="1654027" y="1355108"/>
                    <a:pt x="1632235" y="1357958"/>
                  </a:cubicBezTo>
                  <a:cubicBezTo>
                    <a:pt x="1590830" y="1362231"/>
                    <a:pt x="1547246" y="1366505"/>
                    <a:pt x="1503661" y="1369354"/>
                  </a:cubicBezTo>
                  <a:cubicBezTo>
                    <a:pt x="1499303" y="1370779"/>
                    <a:pt x="1492765" y="1366505"/>
                    <a:pt x="1484048" y="1363656"/>
                  </a:cubicBezTo>
                  <a:close/>
                </a:path>
              </a:pathLst>
            </a:custGeom>
            <a:blipFill>
              <a:blip r:embed="rId3"/>
              <a:stretch>
                <a:fillRect l="0" t="-773" r="0" b="-773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047969" y="7854614"/>
            <a:ext cx="2970801" cy="651663"/>
            <a:chOff x="0" y="0"/>
            <a:chExt cx="812800" cy="17829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178293"/>
            </a:xfrm>
            <a:custGeom>
              <a:avLst/>
              <a:gdLst/>
              <a:ahLst/>
              <a:cxnLst/>
              <a:rect r="r" b="b" t="t" l="l"/>
              <a:pathLst>
                <a:path h="178293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78293"/>
                  </a:lnTo>
                  <a:lnTo>
                    <a:pt x="0" y="178293"/>
                  </a:lnTo>
                  <a:close/>
                </a:path>
              </a:pathLst>
            </a:custGeom>
            <a:solidFill>
              <a:srgbClr val="558B9D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812800" cy="2354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51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938728" y="3499923"/>
            <a:ext cx="6320572" cy="253672"/>
            <a:chOff x="0" y="0"/>
            <a:chExt cx="1664677" cy="6681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64677" cy="66811"/>
            </a:xfrm>
            <a:custGeom>
              <a:avLst/>
              <a:gdLst/>
              <a:ahLst/>
              <a:cxnLst/>
              <a:rect r="r" b="b" t="t" l="l"/>
              <a:pathLst>
                <a:path h="66811" w="1664677">
                  <a:moveTo>
                    <a:pt x="0" y="0"/>
                  </a:moveTo>
                  <a:lnTo>
                    <a:pt x="1664677" y="0"/>
                  </a:lnTo>
                  <a:lnTo>
                    <a:pt x="1664677" y="66811"/>
                  </a:lnTo>
                  <a:lnTo>
                    <a:pt x="0" y="66811"/>
                  </a:lnTo>
                  <a:close/>
                </a:path>
              </a:pathLst>
            </a:custGeom>
            <a:solidFill>
              <a:srgbClr val="97B8BD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1664677" cy="123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6642831" y="419028"/>
            <a:ext cx="725709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607562" y="419028"/>
            <a:ext cx="864084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Portfolio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670147" y="419102"/>
            <a:ext cx="102614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Project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405455" y="419028"/>
            <a:ext cx="147801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 Us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938728" y="1975386"/>
            <a:ext cx="5581278" cy="655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330"/>
              </a:lnSpc>
              <a:spcBef>
                <a:spcPct val="0"/>
              </a:spcBef>
            </a:pPr>
            <a:r>
              <a:rPr lang="en-US" sz="3807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Rewards &amp; Miles Programs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510049" y="6384640"/>
            <a:ext cx="4858492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Earn miles on flights and vacation package purchases. Redeem miles for discounts or upgrades and access exclusive member-only offers for maximum travel value.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510049" y="5646568"/>
            <a:ext cx="1836328" cy="577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68"/>
              </a:lnSpc>
              <a:spcBef>
                <a:spcPct val="0"/>
              </a:spcBef>
            </a:pPr>
            <a:r>
              <a:rPr lang="en-US" sz="162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Earn &amp; Redeem Miles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47969" y="5608468"/>
            <a:ext cx="1194923" cy="574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42"/>
              </a:lnSpc>
              <a:spcBef>
                <a:spcPct val="0"/>
              </a:spcBef>
            </a:pPr>
            <a:r>
              <a:rPr lang="en-US" sz="324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06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400808" y="5413074"/>
            <a:ext cx="4858492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Combine miles with American Airlines vacation packages with miles for unbeatable deals. Encourages repeat travel with added rewards and exclusive member perks.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400808" y="4675001"/>
            <a:ext cx="1836328" cy="292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68"/>
              </a:lnSpc>
              <a:spcBef>
                <a:spcPct val="0"/>
              </a:spcBef>
            </a:pPr>
            <a:r>
              <a:rPr lang="en-US" sz="162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Loyalty Rewards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938728" y="4636922"/>
            <a:ext cx="1194923" cy="574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42"/>
              </a:lnSpc>
              <a:spcBef>
                <a:spcPct val="0"/>
              </a:spcBef>
            </a:pPr>
            <a:r>
              <a:rPr lang="en-US" sz="324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11354" y="8001021"/>
            <a:ext cx="2244029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Learn More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0" y="60274"/>
            <a:ext cx="2022485" cy="682392"/>
          </a:xfrm>
          <a:custGeom>
            <a:avLst/>
            <a:gdLst/>
            <a:ahLst/>
            <a:cxnLst/>
            <a:rect r="r" b="b" t="t" l="l"/>
            <a:pathLst>
              <a:path h="682392" w="2022485">
                <a:moveTo>
                  <a:pt x="0" y="0"/>
                </a:moveTo>
                <a:lnTo>
                  <a:pt x="2022485" y="0"/>
                </a:lnTo>
                <a:lnTo>
                  <a:pt x="2022485" y="682392"/>
                </a:lnTo>
                <a:lnTo>
                  <a:pt x="0" y="6823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364" t="-25320" r="-11651" b="-22722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029620" y="300284"/>
            <a:ext cx="2229680" cy="473781"/>
            <a:chOff x="0" y="0"/>
            <a:chExt cx="1386780" cy="2946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86780" cy="294675"/>
            </a:xfrm>
            <a:custGeom>
              <a:avLst/>
              <a:gdLst/>
              <a:ahLst/>
              <a:cxnLst/>
              <a:rect r="r" b="b" t="t" l="l"/>
              <a:pathLst>
                <a:path h="294675" w="1386780">
                  <a:moveTo>
                    <a:pt x="0" y="0"/>
                  </a:moveTo>
                  <a:lnTo>
                    <a:pt x="1386780" y="0"/>
                  </a:lnTo>
                  <a:lnTo>
                    <a:pt x="1386780" y="294675"/>
                  </a:lnTo>
                  <a:lnTo>
                    <a:pt x="0" y="294675"/>
                  </a:lnTo>
                  <a:close/>
                </a:path>
              </a:pathLst>
            </a:custGeom>
            <a:solidFill>
              <a:srgbClr val="558B9D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386780" cy="351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3795020"/>
            <a:ext cx="5441635" cy="253672"/>
            <a:chOff x="0" y="0"/>
            <a:chExt cx="1433188" cy="6681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33188" cy="66811"/>
            </a:xfrm>
            <a:custGeom>
              <a:avLst/>
              <a:gdLst/>
              <a:ahLst/>
              <a:cxnLst/>
              <a:rect r="r" b="b" t="t" l="l"/>
              <a:pathLst>
                <a:path h="66811" w="1433188">
                  <a:moveTo>
                    <a:pt x="0" y="0"/>
                  </a:moveTo>
                  <a:lnTo>
                    <a:pt x="1433188" y="0"/>
                  </a:lnTo>
                  <a:lnTo>
                    <a:pt x="1433188" y="66811"/>
                  </a:lnTo>
                  <a:lnTo>
                    <a:pt x="0" y="66811"/>
                  </a:lnTo>
                  <a:close/>
                </a:path>
              </a:pathLst>
            </a:custGeom>
            <a:solidFill>
              <a:srgbClr val="558B9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433188" cy="123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1223972" y="1449489"/>
            <a:ext cx="9742890" cy="3624907"/>
            <a:chOff x="0" y="0"/>
            <a:chExt cx="3156414" cy="117436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5255" y="853"/>
              <a:ext cx="3153699" cy="1172766"/>
            </a:xfrm>
            <a:custGeom>
              <a:avLst/>
              <a:gdLst/>
              <a:ahLst/>
              <a:cxnLst/>
              <a:rect r="r" b="b" t="t" l="l"/>
              <a:pathLst>
                <a:path h="1172766" w="3153699">
                  <a:moveTo>
                    <a:pt x="1192851" y="1089303"/>
                  </a:moveTo>
                  <a:cubicBezTo>
                    <a:pt x="1184093" y="1091579"/>
                    <a:pt x="1171832" y="1096131"/>
                    <a:pt x="1161322" y="1097269"/>
                  </a:cubicBezTo>
                  <a:cubicBezTo>
                    <a:pt x="1136799" y="1099545"/>
                    <a:pt x="1110525" y="1098407"/>
                    <a:pt x="1086002" y="1100683"/>
                  </a:cubicBezTo>
                  <a:cubicBezTo>
                    <a:pt x="1068486" y="1101821"/>
                    <a:pt x="1052722" y="1106373"/>
                    <a:pt x="1036957" y="1107511"/>
                  </a:cubicBezTo>
                  <a:cubicBezTo>
                    <a:pt x="980905" y="1113200"/>
                    <a:pt x="924854" y="1117752"/>
                    <a:pt x="867050" y="1123442"/>
                  </a:cubicBezTo>
                  <a:cubicBezTo>
                    <a:pt x="846031" y="1125718"/>
                    <a:pt x="825011" y="1125718"/>
                    <a:pt x="803992" y="1125718"/>
                  </a:cubicBezTo>
                  <a:cubicBezTo>
                    <a:pt x="803992" y="1124580"/>
                    <a:pt x="802240" y="1122304"/>
                    <a:pt x="802240" y="1121166"/>
                  </a:cubicBezTo>
                  <a:cubicBezTo>
                    <a:pt x="788228" y="1125718"/>
                    <a:pt x="777718" y="1132546"/>
                    <a:pt x="767208" y="1131408"/>
                  </a:cubicBezTo>
                  <a:cubicBezTo>
                    <a:pt x="728673" y="1129132"/>
                    <a:pt x="698895" y="1147339"/>
                    <a:pt x="662111" y="1146201"/>
                  </a:cubicBezTo>
                  <a:lnTo>
                    <a:pt x="637588" y="1146201"/>
                  </a:lnTo>
                  <a:cubicBezTo>
                    <a:pt x="621824" y="1146201"/>
                    <a:pt x="606059" y="1146201"/>
                    <a:pt x="588543" y="1149615"/>
                  </a:cubicBezTo>
                  <a:cubicBezTo>
                    <a:pt x="583288" y="1146201"/>
                    <a:pt x="576282" y="1142787"/>
                    <a:pt x="574530" y="1140511"/>
                  </a:cubicBezTo>
                  <a:cubicBezTo>
                    <a:pt x="564021" y="1143925"/>
                    <a:pt x="555262" y="1147339"/>
                    <a:pt x="548256" y="1149615"/>
                  </a:cubicBezTo>
                  <a:cubicBezTo>
                    <a:pt x="530740" y="1154167"/>
                    <a:pt x="513224" y="1159856"/>
                    <a:pt x="495707" y="1164408"/>
                  </a:cubicBezTo>
                  <a:cubicBezTo>
                    <a:pt x="481695" y="1167822"/>
                    <a:pt x="467682" y="1170098"/>
                    <a:pt x="453669" y="1172374"/>
                  </a:cubicBezTo>
                  <a:cubicBezTo>
                    <a:pt x="430898" y="1176052"/>
                    <a:pt x="385356" y="1153029"/>
                    <a:pt x="387107" y="1138235"/>
                  </a:cubicBezTo>
                  <a:cubicBezTo>
                    <a:pt x="387107" y="1135959"/>
                    <a:pt x="392362" y="1133683"/>
                    <a:pt x="394114" y="1132546"/>
                  </a:cubicBezTo>
                  <a:cubicBezTo>
                    <a:pt x="373094" y="1127994"/>
                    <a:pt x="357330" y="1118890"/>
                    <a:pt x="346820" y="1106373"/>
                  </a:cubicBezTo>
                  <a:cubicBezTo>
                    <a:pt x="338062" y="1094993"/>
                    <a:pt x="327552" y="1083614"/>
                    <a:pt x="317043" y="1069958"/>
                  </a:cubicBezTo>
                  <a:cubicBezTo>
                    <a:pt x="329304" y="1063131"/>
                    <a:pt x="345068" y="1055165"/>
                    <a:pt x="360833" y="1047199"/>
                  </a:cubicBezTo>
                  <a:cubicBezTo>
                    <a:pt x="373094" y="1041510"/>
                    <a:pt x="376598" y="1036958"/>
                    <a:pt x="364336" y="1028992"/>
                  </a:cubicBezTo>
                  <a:cubicBezTo>
                    <a:pt x="348572" y="1018751"/>
                    <a:pt x="332807" y="1008509"/>
                    <a:pt x="318794" y="995991"/>
                  </a:cubicBezTo>
                  <a:cubicBezTo>
                    <a:pt x="310036" y="989164"/>
                    <a:pt x="310036" y="978922"/>
                    <a:pt x="303030" y="970957"/>
                  </a:cubicBezTo>
                  <a:cubicBezTo>
                    <a:pt x="289017" y="958439"/>
                    <a:pt x="271501" y="951611"/>
                    <a:pt x="245226" y="955025"/>
                  </a:cubicBezTo>
                  <a:cubicBezTo>
                    <a:pt x="227710" y="957301"/>
                    <a:pt x="206691" y="953887"/>
                    <a:pt x="189175" y="953887"/>
                  </a:cubicBezTo>
                  <a:cubicBezTo>
                    <a:pt x="180416" y="948198"/>
                    <a:pt x="168155" y="942508"/>
                    <a:pt x="161149" y="934542"/>
                  </a:cubicBezTo>
                  <a:cubicBezTo>
                    <a:pt x="143632" y="916335"/>
                    <a:pt x="127868" y="896990"/>
                    <a:pt x="112103" y="878783"/>
                  </a:cubicBezTo>
                  <a:cubicBezTo>
                    <a:pt x="101594" y="867403"/>
                    <a:pt x="89332" y="857162"/>
                    <a:pt x="78823" y="845782"/>
                  </a:cubicBezTo>
                  <a:cubicBezTo>
                    <a:pt x="73568" y="840092"/>
                    <a:pt x="73568" y="832127"/>
                    <a:pt x="73568" y="826437"/>
                  </a:cubicBezTo>
                  <a:cubicBezTo>
                    <a:pt x="75319" y="812781"/>
                    <a:pt x="63058" y="804816"/>
                    <a:pt x="47294" y="796850"/>
                  </a:cubicBezTo>
                  <a:cubicBezTo>
                    <a:pt x="31529" y="788885"/>
                    <a:pt x="26274" y="767263"/>
                    <a:pt x="35032" y="757022"/>
                  </a:cubicBezTo>
                  <a:cubicBezTo>
                    <a:pt x="24523" y="751332"/>
                    <a:pt x="14013" y="745642"/>
                    <a:pt x="0" y="738815"/>
                  </a:cubicBezTo>
                  <a:cubicBezTo>
                    <a:pt x="24523" y="729711"/>
                    <a:pt x="43790" y="722883"/>
                    <a:pt x="63058" y="714918"/>
                  </a:cubicBezTo>
                  <a:cubicBezTo>
                    <a:pt x="84077" y="708090"/>
                    <a:pt x="103345" y="700124"/>
                    <a:pt x="129620" y="692159"/>
                  </a:cubicBezTo>
                  <a:cubicBezTo>
                    <a:pt x="112103" y="661434"/>
                    <a:pt x="92836" y="628434"/>
                    <a:pt x="71816" y="595433"/>
                  </a:cubicBezTo>
                  <a:cubicBezTo>
                    <a:pt x="80574" y="590881"/>
                    <a:pt x="89332" y="586329"/>
                    <a:pt x="96339" y="581778"/>
                  </a:cubicBezTo>
                  <a:cubicBezTo>
                    <a:pt x="77071" y="568122"/>
                    <a:pt x="63058" y="553329"/>
                    <a:pt x="47294" y="537397"/>
                  </a:cubicBezTo>
                  <a:cubicBezTo>
                    <a:pt x="45542" y="536260"/>
                    <a:pt x="50797" y="532846"/>
                    <a:pt x="49045" y="530570"/>
                  </a:cubicBezTo>
                  <a:cubicBezTo>
                    <a:pt x="47294" y="522604"/>
                    <a:pt x="43790" y="514639"/>
                    <a:pt x="40287" y="506673"/>
                  </a:cubicBezTo>
                  <a:cubicBezTo>
                    <a:pt x="35032" y="497569"/>
                    <a:pt x="28026" y="487328"/>
                    <a:pt x="24522" y="478224"/>
                  </a:cubicBezTo>
                  <a:cubicBezTo>
                    <a:pt x="19268" y="467983"/>
                    <a:pt x="14013" y="457741"/>
                    <a:pt x="8758" y="444086"/>
                  </a:cubicBezTo>
                  <a:cubicBezTo>
                    <a:pt x="38535" y="433844"/>
                    <a:pt x="66561" y="419051"/>
                    <a:pt x="106848" y="416775"/>
                  </a:cubicBezTo>
                  <a:cubicBezTo>
                    <a:pt x="141881" y="414499"/>
                    <a:pt x="175162" y="407671"/>
                    <a:pt x="208442" y="403119"/>
                  </a:cubicBezTo>
                  <a:cubicBezTo>
                    <a:pt x="210194" y="403119"/>
                    <a:pt x="213697" y="401981"/>
                    <a:pt x="215449" y="401981"/>
                  </a:cubicBezTo>
                  <a:cubicBezTo>
                    <a:pt x="276755" y="395154"/>
                    <a:pt x="276755" y="394016"/>
                    <a:pt x="252233" y="357601"/>
                  </a:cubicBezTo>
                  <a:cubicBezTo>
                    <a:pt x="241723" y="341670"/>
                    <a:pt x="236468" y="324601"/>
                    <a:pt x="232965" y="308669"/>
                  </a:cubicBezTo>
                  <a:cubicBezTo>
                    <a:pt x="231213" y="301842"/>
                    <a:pt x="241723" y="295014"/>
                    <a:pt x="246978" y="287048"/>
                  </a:cubicBezTo>
                  <a:cubicBezTo>
                    <a:pt x="245226" y="287048"/>
                    <a:pt x="243475" y="284773"/>
                    <a:pt x="239971" y="283635"/>
                  </a:cubicBezTo>
                  <a:cubicBezTo>
                    <a:pt x="224207" y="282497"/>
                    <a:pt x="201436" y="284773"/>
                    <a:pt x="192678" y="279083"/>
                  </a:cubicBezTo>
                  <a:cubicBezTo>
                    <a:pt x="175162" y="267703"/>
                    <a:pt x="157645" y="252910"/>
                    <a:pt x="152391" y="236979"/>
                  </a:cubicBezTo>
                  <a:cubicBezTo>
                    <a:pt x="138378" y="203978"/>
                    <a:pt x="131371" y="169840"/>
                    <a:pt x="122613" y="135701"/>
                  </a:cubicBezTo>
                  <a:cubicBezTo>
                    <a:pt x="175162" y="107252"/>
                    <a:pt x="241723" y="104976"/>
                    <a:pt x="303030" y="95873"/>
                  </a:cubicBezTo>
                  <a:cubicBezTo>
                    <a:pt x="336310" y="90183"/>
                    <a:pt x="369591" y="83355"/>
                    <a:pt x="404623" y="77666"/>
                  </a:cubicBezTo>
                  <a:cubicBezTo>
                    <a:pt x="441407" y="71976"/>
                    <a:pt x="478191" y="65148"/>
                    <a:pt x="514975" y="61734"/>
                  </a:cubicBezTo>
                  <a:cubicBezTo>
                    <a:pt x="579785" y="54907"/>
                    <a:pt x="646347" y="49217"/>
                    <a:pt x="712908" y="43527"/>
                  </a:cubicBezTo>
                  <a:cubicBezTo>
                    <a:pt x="763705" y="38975"/>
                    <a:pt x="814502" y="36699"/>
                    <a:pt x="863547" y="33286"/>
                  </a:cubicBezTo>
                  <a:cubicBezTo>
                    <a:pt x="928357" y="28734"/>
                    <a:pt x="991415" y="23044"/>
                    <a:pt x="1056225" y="19630"/>
                  </a:cubicBezTo>
                  <a:cubicBezTo>
                    <a:pt x="1103519" y="17354"/>
                    <a:pt x="1150812" y="21906"/>
                    <a:pt x="1196354" y="16216"/>
                  </a:cubicBezTo>
                  <a:cubicBezTo>
                    <a:pt x="1275177" y="4837"/>
                    <a:pt x="1355751" y="7113"/>
                    <a:pt x="1434574" y="2561"/>
                  </a:cubicBezTo>
                  <a:cubicBezTo>
                    <a:pt x="1504639" y="-853"/>
                    <a:pt x="1574703" y="285"/>
                    <a:pt x="1644768" y="285"/>
                  </a:cubicBezTo>
                  <a:cubicBezTo>
                    <a:pt x="1713081" y="285"/>
                    <a:pt x="1779643" y="-853"/>
                    <a:pt x="1847956" y="1423"/>
                  </a:cubicBezTo>
                  <a:cubicBezTo>
                    <a:pt x="1942543" y="3699"/>
                    <a:pt x="2038882" y="7113"/>
                    <a:pt x="2133469" y="10527"/>
                  </a:cubicBezTo>
                  <a:cubicBezTo>
                    <a:pt x="2198279" y="12802"/>
                    <a:pt x="2261337" y="13940"/>
                    <a:pt x="2326147" y="17354"/>
                  </a:cubicBezTo>
                  <a:cubicBezTo>
                    <a:pt x="2371689" y="19630"/>
                    <a:pt x="2418983" y="23044"/>
                    <a:pt x="2464525" y="27596"/>
                  </a:cubicBezTo>
                  <a:cubicBezTo>
                    <a:pt x="2524080" y="33286"/>
                    <a:pt x="2585386" y="38975"/>
                    <a:pt x="2644942" y="45803"/>
                  </a:cubicBezTo>
                  <a:cubicBezTo>
                    <a:pt x="2697490" y="51493"/>
                    <a:pt x="2748287" y="59458"/>
                    <a:pt x="2799084" y="67424"/>
                  </a:cubicBezTo>
                  <a:cubicBezTo>
                    <a:pt x="2814848" y="69700"/>
                    <a:pt x="2825358" y="85631"/>
                    <a:pt x="2821855" y="98149"/>
                  </a:cubicBezTo>
                  <a:cubicBezTo>
                    <a:pt x="2820103" y="108390"/>
                    <a:pt x="2818352" y="119770"/>
                    <a:pt x="2818352" y="130011"/>
                  </a:cubicBezTo>
                  <a:cubicBezTo>
                    <a:pt x="2818352" y="145943"/>
                    <a:pt x="2806090" y="153908"/>
                    <a:pt x="2781567" y="156184"/>
                  </a:cubicBezTo>
                  <a:cubicBezTo>
                    <a:pt x="2788574" y="159598"/>
                    <a:pt x="2793829" y="161874"/>
                    <a:pt x="2800835" y="165288"/>
                  </a:cubicBezTo>
                  <a:cubicBezTo>
                    <a:pt x="2788574" y="169840"/>
                    <a:pt x="2776313" y="173253"/>
                    <a:pt x="2764051" y="176667"/>
                  </a:cubicBezTo>
                  <a:cubicBezTo>
                    <a:pt x="2765803" y="180081"/>
                    <a:pt x="2769306" y="183495"/>
                    <a:pt x="2772809" y="189185"/>
                  </a:cubicBezTo>
                  <a:lnTo>
                    <a:pt x="2757045" y="192599"/>
                  </a:lnTo>
                  <a:cubicBezTo>
                    <a:pt x="2760548" y="194874"/>
                    <a:pt x="2762300" y="198288"/>
                    <a:pt x="2764051" y="198288"/>
                  </a:cubicBezTo>
                  <a:cubicBezTo>
                    <a:pt x="2813097" y="200564"/>
                    <a:pt x="2813097" y="224461"/>
                    <a:pt x="2814848" y="246082"/>
                  </a:cubicBezTo>
                  <a:cubicBezTo>
                    <a:pt x="2816600" y="265427"/>
                    <a:pt x="2814848" y="284773"/>
                    <a:pt x="2813097" y="304118"/>
                  </a:cubicBezTo>
                  <a:cubicBezTo>
                    <a:pt x="2813097" y="309807"/>
                    <a:pt x="2806090" y="314359"/>
                    <a:pt x="2806090" y="316635"/>
                  </a:cubicBezTo>
                  <a:cubicBezTo>
                    <a:pt x="2793829" y="317773"/>
                    <a:pt x="2785071" y="317773"/>
                    <a:pt x="2778064" y="318911"/>
                  </a:cubicBezTo>
                  <a:cubicBezTo>
                    <a:pt x="2783319" y="324601"/>
                    <a:pt x="2786822" y="333704"/>
                    <a:pt x="2795580" y="334842"/>
                  </a:cubicBezTo>
                  <a:cubicBezTo>
                    <a:pt x="2832364" y="342808"/>
                    <a:pt x="2870900" y="349636"/>
                    <a:pt x="2909436" y="355325"/>
                  </a:cubicBezTo>
                  <a:cubicBezTo>
                    <a:pt x="2940965" y="359877"/>
                    <a:pt x="2968991" y="364429"/>
                    <a:pt x="2967239" y="391740"/>
                  </a:cubicBezTo>
                  <a:cubicBezTo>
                    <a:pt x="2965487" y="412223"/>
                    <a:pt x="2968991" y="433844"/>
                    <a:pt x="2972494" y="455465"/>
                  </a:cubicBezTo>
                  <a:cubicBezTo>
                    <a:pt x="2974245" y="469120"/>
                    <a:pt x="2965487" y="478224"/>
                    <a:pt x="2942716" y="481638"/>
                  </a:cubicBezTo>
                  <a:cubicBezTo>
                    <a:pt x="2946219" y="482776"/>
                    <a:pt x="2949723" y="482776"/>
                    <a:pt x="2960233" y="485052"/>
                  </a:cubicBezTo>
                  <a:cubicBezTo>
                    <a:pt x="2944468" y="485052"/>
                    <a:pt x="2937462" y="486190"/>
                    <a:pt x="2930455" y="486190"/>
                  </a:cubicBezTo>
                  <a:cubicBezTo>
                    <a:pt x="2925200" y="495293"/>
                    <a:pt x="2919945" y="503259"/>
                    <a:pt x="2918193" y="511225"/>
                  </a:cubicBezTo>
                  <a:cubicBezTo>
                    <a:pt x="2916442" y="521466"/>
                    <a:pt x="2905932" y="523742"/>
                    <a:pt x="2895422" y="524880"/>
                  </a:cubicBezTo>
                  <a:cubicBezTo>
                    <a:pt x="2862142" y="527156"/>
                    <a:pt x="2828861" y="535122"/>
                    <a:pt x="2802587" y="524880"/>
                  </a:cubicBezTo>
                  <a:cubicBezTo>
                    <a:pt x="2778064" y="527156"/>
                    <a:pt x="2758797" y="528294"/>
                    <a:pt x="2741280" y="530570"/>
                  </a:cubicBezTo>
                  <a:lnTo>
                    <a:pt x="2741280" y="531708"/>
                  </a:lnTo>
                  <a:cubicBezTo>
                    <a:pt x="2762300" y="533984"/>
                    <a:pt x="2783319" y="536260"/>
                    <a:pt x="2802587" y="539673"/>
                  </a:cubicBezTo>
                  <a:cubicBezTo>
                    <a:pt x="2851632" y="545363"/>
                    <a:pt x="2902429" y="552191"/>
                    <a:pt x="2951474" y="557881"/>
                  </a:cubicBezTo>
                  <a:cubicBezTo>
                    <a:pt x="2998768" y="563570"/>
                    <a:pt x="3044310" y="569260"/>
                    <a:pt x="3091604" y="576088"/>
                  </a:cubicBezTo>
                  <a:cubicBezTo>
                    <a:pt x="3112623" y="579502"/>
                    <a:pt x="3135394" y="581778"/>
                    <a:pt x="3144152" y="596571"/>
                  </a:cubicBezTo>
                  <a:cubicBezTo>
                    <a:pt x="3149407" y="604537"/>
                    <a:pt x="3149407" y="614778"/>
                    <a:pt x="3151159" y="623882"/>
                  </a:cubicBezTo>
                  <a:cubicBezTo>
                    <a:pt x="3152429" y="638675"/>
                    <a:pt x="3153699" y="654606"/>
                    <a:pt x="3153699" y="669400"/>
                  </a:cubicBezTo>
                  <a:cubicBezTo>
                    <a:pt x="3153699" y="688745"/>
                    <a:pt x="3144152" y="695573"/>
                    <a:pt x="3116126" y="698986"/>
                  </a:cubicBezTo>
                  <a:cubicBezTo>
                    <a:pt x="3100362" y="702400"/>
                    <a:pt x="3128388" y="731987"/>
                    <a:pt x="3082846" y="719470"/>
                  </a:cubicBezTo>
                  <a:cubicBezTo>
                    <a:pt x="3084597" y="726297"/>
                    <a:pt x="3088100" y="733125"/>
                    <a:pt x="3091604" y="742229"/>
                  </a:cubicBezTo>
                  <a:lnTo>
                    <a:pt x="2972494" y="742229"/>
                  </a:lnTo>
                  <a:cubicBezTo>
                    <a:pt x="2972494" y="758160"/>
                    <a:pt x="2974245" y="771815"/>
                    <a:pt x="2970742" y="784333"/>
                  </a:cubicBezTo>
                  <a:cubicBezTo>
                    <a:pt x="2968991" y="788885"/>
                    <a:pt x="2954978" y="793436"/>
                    <a:pt x="2946219" y="795712"/>
                  </a:cubicBezTo>
                  <a:cubicBezTo>
                    <a:pt x="2940965" y="796850"/>
                    <a:pt x="2932207" y="794574"/>
                    <a:pt x="2926952" y="794574"/>
                  </a:cubicBezTo>
                  <a:cubicBezTo>
                    <a:pt x="2928703" y="807092"/>
                    <a:pt x="2944468" y="818471"/>
                    <a:pt x="2925200" y="830989"/>
                  </a:cubicBezTo>
                  <a:cubicBezTo>
                    <a:pt x="2923448" y="832127"/>
                    <a:pt x="2925200" y="836678"/>
                    <a:pt x="2925200" y="838954"/>
                  </a:cubicBezTo>
                  <a:cubicBezTo>
                    <a:pt x="2925200" y="852610"/>
                    <a:pt x="2914690" y="858300"/>
                    <a:pt x="2890168" y="854886"/>
                  </a:cubicBezTo>
                  <a:cubicBezTo>
                    <a:pt x="2895423" y="862851"/>
                    <a:pt x="2874403" y="868541"/>
                    <a:pt x="2891919" y="876507"/>
                  </a:cubicBezTo>
                  <a:cubicBezTo>
                    <a:pt x="2888416" y="878783"/>
                    <a:pt x="2884913" y="881058"/>
                    <a:pt x="2881410" y="882196"/>
                  </a:cubicBezTo>
                  <a:cubicBezTo>
                    <a:pt x="2877907" y="883334"/>
                    <a:pt x="2872652" y="881058"/>
                    <a:pt x="2869148" y="881058"/>
                  </a:cubicBezTo>
                  <a:cubicBezTo>
                    <a:pt x="2869148" y="884472"/>
                    <a:pt x="2870900" y="887886"/>
                    <a:pt x="2870900" y="892438"/>
                  </a:cubicBezTo>
                  <a:cubicBezTo>
                    <a:pt x="2870900" y="896990"/>
                    <a:pt x="2869148" y="901542"/>
                    <a:pt x="2867397" y="906093"/>
                  </a:cubicBezTo>
                  <a:cubicBezTo>
                    <a:pt x="2865645" y="908369"/>
                    <a:pt x="2856887" y="908369"/>
                    <a:pt x="2851632" y="908369"/>
                  </a:cubicBezTo>
                  <a:cubicBezTo>
                    <a:pt x="2842874" y="907231"/>
                    <a:pt x="2832364" y="904955"/>
                    <a:pt x="2823606" y="903817"/>
                  </a:cubicBezTo>
                  <a:cubicBezTo>
                    <a:pt x="2792077" y="901542"/>
                    <a:pt x="2779816" y="909507"/>
                    <a:pt x="2783319" y="931128"/>
                  </a:cubicBezTo>
                  <a:cubicBezTo>
                    <a:pt x="2776313" y="933404"/>
                    <a:pt x="2769306" y="934542"/>
                    <a:pt x="2760548" y="936818"/>
                  </a:cubicBezTo>
                  <a:cubicBezTo>
                    <a:pt x="2764052" y="945922"/>
                    <a:pt x="2783319" y="956163"/>
                    <a:pt x="2755293" y="965267"/>
                  </a:cubicBezTo>
                  <a:cubicBezTo>
                    <a:pt x="2774561" y="976646"/>
                    <a:pt x="2767555" y="982336"/>
                    <a:pt x="2746535" y="983474"/>
                  </a:cubicBezTo>
                  <a:cubicBezTo>
                    <a:pt x="2713254" y="984612"/>
                    <a:pt x="2679974" y="983474"/>
                    <a:pt x="2648445" y="983474"/>
                  </a:cubicBezTo>
                  <a:cubicBezTo>
                    <a:pt x="2643190" y="988026"/>
                    <a:pt x="2639687" y="993716"/>
                    <a:pt x="2634432" y="994853"/>
                  </a:cubicBezTo>
                  <a:cubicBezTo>
                    <a:pt x="2616916" y="998267"/>
                    <a:pt x="2602902" y="998267"/>
                    <a:pt x="2613412" y="1015337"/>
                  </a:cubicBezTo>
                  <a:cubicBezTo>
                    <a:pt x="2616916" y="1022164"/>
                    <a:pt x="2608157" y="1032406"/>
                    <a:pt x="2602902" y="1044923"/>
                  </a:cubicBezTo>
                  <a:cubicBezTo>
                    <a:pt x="2587138" y="1047199"/>
                    <a:pt x="2567870" y="1050613"/>
                    <a:pt x="2548602" y="1050613"/>
                  </a:cubicBezTo>
                  <a:cubicBezTo>
                    <a:pt x="2504812" y="1052889"/>
                    <a:pt x="2461022" y="1055165"/>
                    <a:pt x="2417231" y="1055165"/>
                  </a:cubicBezTo>
                  <a:cubicBezTo>
                    <a:pt x="2404970" y="1055165"/>
                    <a:pt x="2392709" y="1048337"/>
                    <a:pt x="2380447" y="1048337"/>
                  </a:cubicBezTo>
                  <a:cubicBezTo>
                    <a:pt x="2364683" y="1048337"/>
                    <a:pt x="2345415" y="1050613"/>
                    <a:pt x="2331402" y="1055165"/>
                  </a:cubicBezTo>
                  <a:cubicBezTo>
                    <a:pt x="2303376" y="1065406"/>
                    <a:pt x="2277102" y="1072234"/>
                    <a:pt x="2243821" y="1067682"/>
                  </a:cubicBezTo>
                  <a:cubicBezTo>
                    <a:pt x="2222802" y="1065406"/>
                    <a:pt x="2200031" y="1069958"/>
                    <a:pt x="2179011" y="1066544"/>
                  </a:cubicBezTo>
                  <a:cubicBezTo>
                    <a:pt x="2145731" y="1061993"/>
                    <a:pt x="2112450" y="1067682"/>
                    <a:pt x="2079169" y="1067682"/>
                  </a:cubicBezTo>
                  <a:cubicBezTo>
                    <a:pt x="2044137" y="1067682"/>
                    <a:pt x="2007353" y="1067682"/>
                    <a:pt x="1972321" y="1068820"/>
                  </a:cubicBezTo>
                  <a:cubicBezTo>
                    <a:pt x="1926779" y="1068820"/>
                    <a:pt x="1881236" y="1073372"/>
                    <a:pt x="1837446" y="1068820"/>
                  </a:cubicBezTo>
                  <a:cubicBezTo>
                    <a:pt x="1807668" y="1066544"/>
                    <a:pt x="1777891" y="1074510"/>
                    <a:pt x="1751617" y="1069958"/>
                  </a:cubicBezTo>
                  <a:cubicBezTo>
                    <a:pt x="1706075" y="1064268"/>
                    <a:pt x="1664036" y="1076786"/>
                    <a:pt x="1620246" y="1072234"/>
                  </a:cubicBezTo>
                  <a:cubicBezTo>
                    <a:pt x="1593971" y="1069958"/>
                    <a:pt x="1560691" y="1066544"/>
                    <a:pt x="1539671" y="1073372"/>
                  </a:cubicBezTo>
                  <a:cubicBezTo>
                    <a:pt x="1525658" y="1077924"/>
                    <a:pt x="1520403" y="1073372"/>
                    <a:pt x="1509894" y="1073372"/>
                  </a:cubicBezTo>
                  <a:cubicBezTo>
                    <a:pt x="1506391" y="1073372"/>
                    <a:pt x="1504639" y="1074510"/>
                    <a:pt x="1501136" y="1075648"/>
                  </a:cubicBezTo>
                  <a:cubicBezTo>
                    <a:pt x="1490626" y="1076786"/>
                    <a:pt x="1487123" y="1080200"/>
                    <a:pt x="1483619" y="1080200"/>
                  </a:cubicBezTo>
                  <a:cubicBezTo>
                    <a:pt x="1443332" y="1080200"/>
                    <a:pt x="1404797" y="1077924"/>
                    <a:pt x="1364509" y="1077924"/>
                  </a:cubicBezTo>
                  <a:cubicBezTo>
                    <a:pt x="1346993" y="1077924"/>
                    <a:pt x="1329477" y="1082476"/>
                    <a:pt x="1311961" y="1084752"/>
                  </a:cubicBezTo>
                  <a:cubicBezTo>
                    <a:pt x="1278680" y="1088165"/>
                    <a:pt x="1243648" y="1091579"/>
                    <a:pt x="1208616" y="1093855"/>
                  </a:cubicBezTo>
                  <a:cubicBezTo>
                    <a:pt x="1205112" y="1094993"/>
                    <a:pt x="1199857" y="1091579"/>
                    <a:pt x="1192851" y="1089303"/>
                  </a:cubicBezTo>
                  <a:close/>
                </a:path>
              </a:pathLst>
            </a:custGeom>
            <a:blipFill>
              <a:blip r:embed="rId2"/>
              <a:stretch>
                <a:fillRect l="0" t="-1093" r="0" b="-1093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223972" y="5351076"/>
            <a:ext cx="9742890" cy="3624907"/>
            <a:chOff x="0" y="0"/>
            <a:chExt cx="3156414" cy="117436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5255" y="853"/>
              <a:ext cx="3153699" cy="1172766"/>
            </a:xfrm>
            <a:custGeom>
              <a:avLst/>
              <a:gdLst/>
              <a:ahLst/>
              <a:cxnLst/>
              <a:rect r="r" b="b" t="t" l="l"/>
              <a:pathLst>
                <a:path h="1172766" w="3153699">
                  <a:moveTo>
                    <a:pt x="1192851" y="1089303"/>
                  </a:moveTo>
                  <a:cubicBezTo>
                    <a:pt x="1184093" y="1091579"/>
                    <a:pt x="1171832" y="1096131"/>
                    <a:pt x="1161322" y="1097269"/>
                  </a:cubicBezTo>
                  <a:cubicBezTo>
                    <a:pt x="1136799" y="1099545"/>
                    <a:pt x="1110525" y="1098407"/>
                    <a:pt x="1086002" y="1100683"/>
                  </a:cubicBezTo>
                  <a:cubicBezTo>
                    <a:pt x="1068486" y="1101821"/>
                    <a:pt x="1052722" y="1106373"/>
                    <a:pt x="1036957" y="1107511"/>
                  </a:cubicBezTo>
                  <a:cubicBezTo>
                    <a:pt x="980905" y="1113200"/>
                    <a:pt x="924854" y="1117752"/>
                    <a:pt x="867050" y="1123442"/>
                  </a:cubicBezTo>
                  <a:cubicBezTo>
                    <a:pt x="846031" y="1125718"/>
                    <a:pt x="825011" y="1125718"/>
                    <a:pt x="803992" y="1125718"/>
                  </a:cubicBezTo>
                  <a:cubicBezTo>
                    <a:pt x="803992" y="1124580"/>
                    <a:pt x="802240" y="1122304"/>
                    <a:pt x="802240" y="1121166"/>
                  </a:cubicBezTo>
                  <a:cubicBezTo>
                    <a:pt x="788228" y="1125718"/>
                    <a:pt x="777718" y="1132546"/>
                    <a:pt x="767208" y="1131408"/>
                  </a:cubicBezTo>
                  <a:cubicBezTo>
                    <a:pt x="728673" y="1129132"/>
                    <a:pt x="698895" y="1147339"/>
                    <a:pt x="662111" y="1146201"/>
                  </a:cubicBezTo>
                  <a:lnTo>
                    <a:pt x="637588" y="1146201"/>
                  </a:lnTo>
                  <a:cubicBezTo>
                    <a:pt x="621824" y="1146201"/>
                    <a:pt x="606059" y="1146201"/>
                    <a:pt x="588543" y="1149615"/>
                  </a:cubicBezTo>
                  <a:cubicBezTo>
                    <a:pt x="583288" y="1146201"/>
                    <a:pt x="576282" y="1142787"/>
                    <a:pt x="574530" y="1140511"/>
                  </a:cubicBezTo>
                  <a:cubicBezTo>
                    <a:pt x="564021" y="1143925"/>
                    <a:pt x="555262" y="1147339"/>
                    <a:pt x="548256" y="1149615"/>
                  </a:cubicBezTo>
                  <a:cubicBezTo>
                    <a:pt x="530740" y="1154167"/>
                    <a:pt x="513224" y="1159856"/>
                    <a:pt x="495707" y="1164408"/>
                  </a:cubicBezTo>
                  <a:cubicBezTo>
                    <a:pt x="481695" y="1167822"/>
                    <a:pt x="467682" y="1170098"/>
                    <a:pt x="453669" y="1172374"/>
                  </a:cubicBezTo>
                  <a:cubicBezTo>
                    <a:pt x="430898" y="1176052"/>
                    <a:pt x="385356" y="1153029"/>
                    <a:pt x="387107" y="1138235"/>
                  </a:cubicBezTo>
                  <a:cubicBezTo>
                    <a:pt x="387107" y="1135959"/>
                    <a:pt x="392362" y="1133683"/>
                    <a:pt x="394114" y="1132546"/>
                  </a:cubicBezTo>
                  <a:cubicBezTo>
                    <a:pt x="373094" y="1127994"/>
                    <a:pt x="357330" y="1118890"/>
                    <a:pt x="346820" y="1106373"/>
                  </a:cubicBezTo>
                  <a:cubicBezTo>
                    <a:pt x="338062" y="1094993"/>
                    <a:pt x="327552" y="1083614"/>
                    <a:pt x="317043" y="1069958"/>
                  </a:cubicBezTo>
                  <a:cubicBezTo>
                    <a:pt x="329304" y="1063131"/>
                    <a:pt x="345068" y="1055165"/>
                    <a:pt x="360833" y="1047199"/>
                  </a:cubicBezTo>
                  <a:cubicBezTo>
                    <a:pt x="373094" y="1041510"/>
                    <a:pt x="376598" y="1036958"/>
                    <a:pt x="364336" y="1028992"/>
                  </a:cubicBezTo>
                  <a:cubicBezTo>
                    <a:pt x="348572" y="1018751"/>
                    <a:pt x="332807" y="1008509"/>
                    <a:pt x="318794" y="995991"/>
                  </a:cubicBezTo>
                  <a:cubicBezTo>
                    <a:pt x="310036" y="989164"/>
                    <a:pt x="310036" y="978922"/>
                    <a:pt x="303030" y="970957"/>
                  </a:cubicBezTo>
                  <a:cubicBezTo>
                    <a:pt x="289017" y="958439"/>
                    <a:pt x="271501" y="951611"/>
                    <a:pt x="245226" y="955025"/>
                  </a:cubicBezTo>
                  <a:cubicBezTo>
                    <a:pt x="227710" y="957301"/>
                    <a:pt x="206691" y="953887"/>
                    <a:pt x="189175" y="953887"/>
                  </a:cubicBezTo>
                  <a:cubicBezTo>
                    <a:pt x="180416" y="948198"/>
                    <a:pt x="168155" y="942508"/>
                    <a:pt x="161149" y="934542"/>
                  </a:cubicBezTo>
                  <a:cubicBezTo>
                    <a:pt x="143632" y="916335"/>
                    <a:pt x="127868" y="896990"/>
                    <a:pt x="112103" y="878783"/>
                  </a:cubicBezTo>
                  <a:cubicBezTo>
                    <a:pt x="101594" y="867403"/>
                    <a:pt x="89332" y="857162"/>
                    <a:pt x="78823" y="845782"/>
                  </a:cubicBezTo>
                  <a:cubicBezTo>
                    <a:pt x="73568" y="840092"/>
                    <a:pt x="73568" y="832127"/>
                    <a:pt x="73568" y="826437"/>
                  </a:cubicBezTo>
                  <a:cubicBezTo>
                    <a:pt x="75319" y="812781"/>
                    <a:pt x="63058" y="804816"/>
                    <a:pt x="47294" y="796850"/>
                  </a:cubicBezTo>
                  <a:cubicBezTo>
                    <a:pt x="31529" y="788885"/>
                    <a:pt x="26274" y="767263"/>
                    <a:pt x="35032" y="757022"/>
                  </a:cubicBezTo>
                  <a:cubicBezTo>
                    <a:pt x="24523" y="751332"/>
                    <a:pt x="14013" y="745642"/>
                    <a:pt x="0" y="738815"/>
                  </a:cubicBezTo>
                  <a:cubicBezTo>
                    <a:pt x="24523" y="729711"/>
                    <a:pt x="43790" y="722883"/>
                    <a:pt x="63058" y="714918"/>
                  </a:cubicBezTo>
                  <a:cubicBezTo>
                    <a:pt x="84077" y="708090"/>
                    <a:pt x="103345" y="700124"/>
                    <a:pt x="129620" y="692159"/>
                  </a:cubicBezTo>
                  <a:cubicBezTo>
                    <a:pt x="112103" y="661434"/>
                    <a:pt x="92836" y="628434"/>
                    <a:pt x="71816" y="595433"/>
                  </a:cubicBezTo>
                  <a:cubicBezTo>
                    <a:pt x="80574" y="590881"/>
                    <a:pt x="89332" y="586329"/>
                    <a:pt x="96339" y="581778"/>
                  </a:cubicBezTo>
                  <a:cubicBezTo>
                    <a:pt x="77071" y="568122"/>
                    <a:pt x="63058" y="553329"/>
                    <a:pt x="47294" y="537397"/>
                  </a:cubicBezTo>
                  <a:cubicBezTo>
                    <a:pt x="45542" y="536260"/>
                    <a:pt x="50797" y="532846"/>
                    <a:pt x="49045" y="530570"/>
                  </a:cubicBezTo>
                  <a:cubicBezTo>
                    <a:pt x="47294" y="522604"/>
                    <a:pt x="43790" y="514639"/>
                    <a:pt x="40287" y="506673"/>
                  </a:cubicBezTo>
                  <a:cubicBezTo>
                    <a:pt x="35032" y="497569"/>
                    <a:pt x="28026" y="487328"/>
                    <a:pt x="24522" y="478224"/>
                  </a:cubicBezTo>
                  <a:cubicBezTo>
                    <a:pt x="19268" y="467983"/>
                    <a:pt x="14013" y="457741"/>
                    <a:pt x="8758" y="444086"/>
                  </a:cubicBezTo>
                  <a:cubicBezTo>
                    <a:pt x="38535" y="433844"/>
                    <a:pt x="66561" y="419051"/>
                    <a:pt x="106848" y="416775"/>
                  </a:cubicBezTo>
                  <a:cubicBezTo>
                    <a:pt x="141881" y="414499"/>
                    <a:pt x="175162" y="407671"/>
                    <a:pt x="208442" y="403119"/>
                  </a:cubicBezTo>
                  <a:cubicBezTo>
                    <a:pt x="210194" y="403119"/>
                    <a:pt x="213697" y="401981"/>
                    <a:pt x="215449" y="401981"/>
                  </a:cubicBezTo>
                  <a:cubicBezTo>
                    <a:pt x="276755" y="395154"/>
                    <a:pt x="276755" y="394016"/>
                    <a:pt x="252233" y="357601"/>
                  </a:cubicBezTo>
                  <a:cubicBezTo>
                    <a:pt x="241723" y="341670"/>
                    <a:pt x="236468" y="324601"/>
                    <a:pt x="232965" y="308669"/>
                  </a:cubicBezTo>
                  <a:cubicBezTo>
                    <a:pt x="231213" y="301842"/>
                    <a:pt x="241723" y="295014"/>
                    <a:pt x="246978" y="287048"/>
                  </a:cubicBezTo>
                  <a:cubicBezTo>
                    <a:pt x="245226" y="287048"/>
                    <a:pt x="243475" y="284773"/>
                    <a:pt x="239971" y="283635"/>
                  </a:cubicBezTo>
                  <a:cubicBezTo>
                    <a:pt x="224207" y="282497"/>
                    <a:pt x="201436" y="284773"/>
                    <a:pt x="192678" y="279083"/>
                  </a:cubicBezTo>
                  <a:cubicBezTo>
                    <a:pt x="175162" y="267703"/>
                    <a:pt x="157645" y="252910"/>
                    <a:pt x="152391" y="236979"/>
                  </a:cubicBezTo>
                  <a:cubicBezTo>
                    <a:pt x="138378" y="203978"/>
                    <a:pt x="131371" y="169840"/>
                    <a:pt x="122613" y="135701"/>
                  </a:cubicBezTo>
                  <a:cubicBezTo>
                    <a:pt x="175162" y="107252"/>
                    <a:pt x="241723" y="104976"/>
                    <a:pt x="303030" y="95873"/>
                  </a:cubicBezTo>
                  <a:cubicBezTo>
                    <a:pt x="336310" y="90183"/>
                    <a:pt x="369591" y="83355"/>
                    <a:pt x="404623" y="77666"/>
                  </a:cubicBezTo>
                  <a:cubicBezTo>
                    <a:pt x="441407" y="71976"/>
                    <a:pt x="478191" y="65148"/>
                    <a:pt x="514975" y="61734"/>
                  </a:cubicBezTo>
                  <a:cubicBezTo>
                    <a:pt x="579785" y="54907"/>
                    <a:pt x="646347" y="49217"/>
                    <a:pt x="712908" y="43527"/>
                  </a:cubicBezTo>
                  <a:cubicBezTo>
                    <a:pt x="763705" y="38975"/>
                    <a:pt x="814502" y="36699"/>
                    <a:pt x="863547" y="33286"/>
                  </a:cubicBezTo>
                  <a:cubicBezTo>
                    <a:pt x="928357" y="28734"/>
                    <a:pt x="991415" y="23044"/>
                    <a:pt x="1056225" y="19630"/>
                  </a:cubicBezTo>
                  <a:cubicBezTo>
                    <a:pt x="1103519" y="17354"/>
                    <a:pt x="1150812" y="21906"/>
                    <a:pt x="1196354" y="16216"/>
                  </a:cubicBezTo>
                  <a:cubicBezTo>
                    <a:pt x="1275177" y="4837"/>
                    <a:pt x="1355751" y="7113"/>
                    <a:pt x="1434574" y="2561"/>
                  </a:cubicBezTo>
                  <a:cubicBezTo>
                    <a:pt x="1504639" y="-853"/>
                    <a:pt x="1574703" y="285"/>
                    <a:pt x="1644768" y="285"/>
                  </a:cubicBezTo>
                  <a:cubicBezTo>
                    <a:pt x="1713081" y="285"/>
                    <a:pt x="1779643" y="-853"/>
                    <a:pt x="1847956" y="1423"/>
                  </a:cubicBezTo>
                  <a:cubicBezTo>
                    <a:pt x="1942543" y="3699"/>
                    <a:pt x="2038882" y="7113"/>
                    <a:pt x="2133469" y="10527"/>
                  </a:cubicBezTo>
                  <a:cubicBezTo>
                    <a:pt x="2198279" y="12802"/>
                    <a:pt x="2261337" y="13940"/>
                    <a:pt x="2326147" y="17354"/>
                  </a:cubicBezTo>
                  <a:cubicBezTo>
                    <a:pt x="2371689" y="19630"/>
                    <a:pt x="2418983" y="23044"/>
                    <a:pt x="2464525" y="27596"/>
                  </a:cubicBezTo>
                  <a:cubicBezTo>
                    <a:pt x="2524080" y="33286"/>
                    <a:pt x="2585386" y="38975"/>
                    <a:pt x="2644942" y="45803"/>
                  </a:cubicBezTo>
                  <a:cubicBezTo>
                    <a:pt x="2697490" y="51493"/>
                    <a:pt x="2748287" y="59458"/>
                    <a:pt x="2799084" y="67424"/>
                  </a:cubicBezTo>
                  <a:cubicBezTo>
                    <a:pt x="2814848" y="69700"/>
                    <a:pt x="2825358" y="85631"/>
                    <a:pt x="2821855" y="98149"/>
                  </a:cubicBezTo>
                  <a:cubicBezTo>
                    <a:pt x="2820103" y="108390"/>
                    <a:pt x="2818352" y="119770"/>
                    <a:pt x="2818352" y="130011"/>
                  </a:cubicBezTo>
                  <a:cubicBezTo>
                    <a:pt x="2818352" y="145943"/>
                    <a:pt x="2806090" y="153908"/>
                    <a:pt x="2781567" y="156184"/>
                  </a:cubicBezTo>
                  <a:cubicBezTo>
                    <a:pt x="2788574" y="159598"/>
                    <a:pt x="2793829" y="161874"/>
                    <a:pt x="2800835" y="165288"/>
                  </a:cubicBezTo>
                  <a:cubicBezTo>
                    <a:pt x="2788574" y="169840"/>
                    <a:pt x="2776313" y="173253"/>
                    <a:pt x="2764051" y="176667"/>
                  </a:cubicBezTo>
                  <a:cubicBezTo>
                    <a:pt x="2765803" y="180081"/>
                    <a:pt x="2769306" y="183495"/>
                    <a:pt x="2772809" y="189185"/>
                  </a:cubicBezTo>
                  <a:lnTo>
                    <a:pt x="2757045" y="192599"/>
                  </a:lnTo>
                  <a:cubicBezTo>
                    <a:pt x="2760548" y="194874"/>
                    <a:pt x="2762300" y="198288"/>
                    <a:pt x="2764051" y="198288"/>
                  </a:cubicBezTo>
                  <a:cubicBezTo>
                    <a:pt x="2813097" y="200564"/>
                    <a:pt x="2813097" y="224461"/>
                    <a:pt x="2814848" y="246082"/>
                  </a:cubicBezTo>
                  <a:cubicBezTo>
                    <a:pt x="2816600" y="265427"/>
                    <a:pt x="2814848" y="284773"/>
                    <a:pt x="2813097" y="304118"/>
                  </a:cubicBezTo>
                  <a:cubicBezTo>
                    <a:pt x="2813097" y="309807"/>
                    <a:pt x="2806090" y="314359"/>
                    <a:pt x="2806090" y="316635"/>
                  </a:cubicBezTo>
                  <a:cubicBezTo>
                    <a:pt x="2793829" y="317773"/>
                    <a:pt x="2785071" y="317773"/>
                    <a:pt x="2778064" y="318911"/>
                  </a:cubicBezTo>
                  <a:cubicBezTo>
                    <a:pt x="2783319" y="324601"/>
                    <a:pt x="2786822" y="333704"/>
                    <a:pt x="2795580" y="334842"/>
                  </a:cubicBezTo>
                  <a:cubicBezTo>
                    <a:pt x="2832364" y="342808"/>
                    <a:pt x="2870900" y="349636"/>
                    <a:pt x="2909436" y="355325"/>
                  </a:cubicBezTo>
                  <a:cubicBezTo>
                    <a:pt x="2940965" y="359877"/>
                    <a:pt x="2968991" y="364429"/>
                    <a:pt x="2967239" y="391740"/>
                  </a:cubicBezTo>
                  <a:cubicBezTo>
                    <a:pt x="2965487" y="412223"/>
                    <a:pt x="2968991" y="433844"/>
                    <a:pt x="2972494" y="455465"/>
                  </a:cubicBezTo>
                  <a:cubicBezTo>
                    <a:pt x="2974245" y="469120"/>
                    <a:pt x="2965487" y="478224"/>
                    <a:pt x="2942716" y="481638"/>
                  </a:cubicBezTo>
                  <a:cubicBezTo>
                    <a:pt x="2946219" y="482776"/>
                    <a:pt x="2949723" y="482776"/>
                    <a:pt x="2960233" y="485052"/>
                  </a:cubicBezTo>
                  <a:cubicBezTo>
                    <a:pt x="2944468" y="485052"/>
                    <a:pt x="2937462" y="486190"/>
                    <a:pt x="2930455" y="486190"/>
                  </a:cubicBezTo>
                  <a:cubicBezTo>
                    <a:pt x="2925200" y="495293"/>
                    <a:pt x="2919945" y="503259"/>
                    <a:pt x="2918193" y="511225"/>
                  </a:cubicBezTo>
                  <a:cubicBezTo>
                    <a:pt x="2916442" y="521466"/>
                    <a:pt x="2905932" y="523742"/>
                    <a:pt x="2895422" y="524880"/>
                  </a:cubicBezTo>
                  <a:cubicBezTo>
                    <a:pt x="2862142" y="527156"/>
                    <a:pt x="2828861" y="535122"/>
                    <a:pt x="2802587" y="524880"/>
                  </a:cubicBezTo>
                  <a:cubicBezTo>
                    <a:pt x="2778064" y="527156"/>
                    <a:pt x="2758797" y="528294"/>
                    <a:pt x="2741280" y="530570"/>
                  </a:cubicBezTo>
                  <a:lnTo>
                    <a:pt x="2741280" y="531708"/>
                  </a:lnTo>
                  <a:cubicBezTo>
                    <a:pt x="2762300" y="533984"/>
                    <a:pt x="2783319" y="536260"/>
                    <a:pt x="2802587" y="539673"/>
                  </a:cubicBezTo>
                  <a:cubicBezTo>
                    <a:pt x="2851632" y="545363"/>
                    <a:pt x="2902429" y="552191"/>
                    <a:pt x="2951474" y="557881"/>
                  </a:cubicBezTo>
                  <a:cubicBezTo>
                    <a:pt x="2998768" y="563570"/>
                    <a:pt x="3044310" y="569260"/>
                    <a:pt x="3091604" y="576088"/>
                  </a:cubicBezTo>
                  <a:cubicBezTo>
                    <a:pt x="3112623" y="579502"/>
                    <a:pt x="3135394" y="581778"/>
                    <a:pt x="3144152" y="596571"/>
                  </a:cubicBezTo>
                  <a:cubicBezTo>
                    <a:pt x="3149407" y="604537"/>
                    <a:pt x="3149407" y="614778"/>
                    <a:pt x="3151159" y="623882"/>
                  </a:cubicBezTo>
                  <a:cubicBezTo>
                    <a:pt x="3152429" y="638675"/>
                    <a:pt x="3153699" y="654606"/>
                    <a:pt x="3153699" y="669400"/>
                  </a:cubicBezTo>
                  <a:cubicBezTo>
                    <a:pt x="3153699" y="688745"/>
                    <a:pt x="3144152" y="695573"/>
                    <a:pt x="3116126" y="698986"/>
                  </a:cubicBezTo>
                  <a:cubicBezTo>
                    <a:pt x="3100362" y="702400"/>
                    <a:pt x="3128388" y="731987"/>
                    <a:pt x="3082846" y="719470"/>
                  </a:cubicBezTo>
                  <a:cubicBezTo>
                    <a:pt x="3084597" y="726297"/>
                    <a:pt x="3088100" y="733125"/>
                    <a:pt x="3091604" y="742229"/>
                  </a:cubicBezTo>
                  <a:lnTo>
                    <a:pt x="2972494" y="742229"/>
                  </a:lnTo>
                  <a:cubicBezTo>
                    <a:pt x="2972494" y="758160"/>
                    <a:pt x="2974245" y="771815"/>
                    <a:pt x="2970742" y="784333"/>
                  </a:cubicBezTo>
                  <a:cubicBezTo>
                    <a:pt x="2968991" y="788885"/>
                    <a:pt x="2954978" y="793436"/>
                    <a:pt x="2946219" y="795712"/>
                  </a:cubicBezTo>
                  <a:cubicBezTo>
                    <a:pt x="2940965" y="796850"/>
                    <a:pt x="2932207" y="794574"/>
                    <a:pt x="2926952" y="794574"/>
                  </a:cubicBezTo>
                  <a:cubicBezTo>
                    <a:pt x="2928703" y="807092"/>
                    <a:pt x="2944468" y="818471"/>
                    <a:pt x="2925200" y="830989"/>
                  </a:cubicBezTo>
                  <a:cubicBezTo>
                    <a:pt x="2923448" y="832127"/>
                    <a:pt x="2925200" y="836678"/>
                    <a:pt x="2925200" y="838954"/>
                  </a:cubicBezTo>
                  <a:cubicBezTo>
                    <a:pt x="2925200" y="852610"/>
                    <a:pt x="2914690" y="858300"/>
                    <a:pt x="2890168" y="854886"/>
                  </a:cubicBezTo>
                  <a:cubicBezTo>
                    <a:pt x="2895423" y="862851"/>
                    <a:pt x="2874403" y="868541"/>
                    <a:pt x="2891919" y="876507"/>
                  </a:cubicBezTo>
                  <a:cubicBezTo>
                    <a:pt x="2888416" y="878783"/>
                    <a:pt x="2884913" y="881058"/>
                    <a:pt x="2881410" y="882196"/>
                  </a:cubicBezTo>
                  <a:cubicBezTo>
                    <a:pt x="2877907" y="883334"/>
                    <a:pt x="2872652" y="881058"/>
                    <a:pt x="2869148" y="881058"/>
                  </a:cubicBezTo>
                  <a:cubicBezTo>
                    <a:pt x="2869148" y="884472"/>
                    <a:pt x="2870900" y="887886"/>
                    <a:pt x="2870900" y="892438"/>
                  </a:cubicBezTo>
                  <a:cubicBezTo>
                    <a:pt x="2870900" y="896990"/>
                    <a:pt x="2869148" y="901542"/>
                    <a:pt x="2867397" y="906093"/>
                  </a:cubicBezTo>
                  <a:cubicBezTo>
                    <a:pt x="2865645" y="908369"/>
                    <a:pt x="2856887" y="908369"/>
                    <a:pt x="2851632" y="908369"/>
                  </a:cubicBezTo>
                  <a:cubicBezTo>
                    <a:pt x="2842874" y="907231"/>
                    <a:pt x="2832364" y="904955"/>
                    <a:pt x="2823606" y="903817"/>
                  </a:cubicBezTo>
                  <a:cubicBezTo>
                    <a:pt x="2792077" y="901542"/>
                    <a:pt x="2779816" y="909507"/>
                    <a:pt x="2783319" y="931128"/>
                  </a:cubicBezTo>
                  <a:cubicBezTo>
                    <a:pt x="2776313" y="933404"/>
                    <a:pt x="2769306" y="934542"/>
                    <a:pt x="2760548" y="936818"/>
                  </a:cubicBezTo>
                  <a:cubicBezTo>
                    <a:pt x="2764052" y="945922"/>
                    <a:pt x="2783319" y="956163"/>
                    <a:pt x="2755293" y="965267"/>
                  </a:cubicBezTo>
                  <a:cubicBezTo>
                    <a:pt x="2774561" y="976646"/>
                    <a:pt x="2767555" y="982336"/>
                    <a:pt x="2746535" y="983474"/>
                  </a:cubicBezTo>
                  <a:cubicBezTo>
                    <a:pt x="2713254" y="984612"/>
                    <a:pt x="2679974" y="983474"/>
                    <a:pt x="2648445" y="983474"/>
                  </a:cubicBezTo>
                  <a:cubicBezTo>
                    <a:pt x="2643190" y="988026"/>
                    <a:pt x="2639687" y="993716"/>
                    <a:pt x="2634432" y="994853"/>
                  </a:cubicBezTo>
                  <a:cubicBezTo>
                    <a:pt x="2616916" y="998267"/>
                    <a:pt x="2602902" y="998267"/>
                    <a:pt x="2613412" y="1015337"/>
                  </a:cubicBezTo>
                  <a:cubicBezTo>
                    <a:pt x="2616916" y="1022164"/>
                    <a:pt x="2608157" y="1032406"/>
                    <a:pt x="2602902" y="1044923"/>
                  </a:cubicBezTo>
                  <a:cubicBezTo>
                    <a:pt x="2587138" y="1047199"/>
                    <a:pt x="2567870" y="1050613"/>
                    <a:pt x="2548602" y="1050613"/>
                  </a:cubicBezTo>
                  <a:cubicBezTo>
                    <a:pt x="2504812" y="1052889"/>
                    <a:pt x="2461022" y="1055165"/>
                    <a:pt x="2417231" y="1055165"/>
                  </a:cubicBezTo>
                  <a:cubicBezTo>
                    <a:pt x="2404970" y="1055165"/>
                    <a:pt x="2392709" y="1048337"/>
                    <a:pt x="2380447" y="1048337"/>
                  </a:cubicBezTo>
                  <a:cubicBezTo>
                    <a:pt x="2364683" y="1048337"/>
                    <a:pt x="2345415" y="1050613"/>
                    <a:pt x="2331402" y="1055165"/>
                  </a:cubicBezTo>
                  <a:cubicBezTo>
                    <a:pt x="2303376" y="1065406"/>
                    <a:pt x="2277102" y="1072234"/>
                    <a:pt x="2243821" y="1067682"/>
                  </a:cubicBezTo>
                  <a:cubicBezTo>
                    <a:pt x="2222802" y="1065406"/>
                    <a:pt x="2200031" y="1069958"/>
                    <a:pt x="2179011" y="1066544"/>
                  </a:cubicBezTo>
                  <a:cubicBezTo>
                    <a:pt x="2145731" y="1061993"/>
                    <a:pt x="2112450" y="1067682"/>
                    <a:pt x="2079169" y="1067682"/>
                  </a:cubicBezTo>
                  <a:cubicBezTo>
                    <a:pt x="2044137" y="1067682"/>
                    <a:pt x="2007353" y="1067682"/>
                    <a:pt x="1972321" y="1068820"/>
                  </a:cubicBezTo>
                  <a:cubicBezTo>
                    <a:pt x="1926779" y="1068820"/>
                    <a:pt x="1881236" y="1073372"/>
                    <a:pt x="1837446" y="1068820"/>
                  </a:cubicBezTo>
                  <a:cubicBezTo>
                    <a:pt x="1807668" y="1066544"/>
                    <a:pt x="1777891" y="1074510"/>
                    <a:pt x="1751617" y="1069958"/>
                  </a:cubicBezTo>
                  <a:cubicBezTo>
                    <a:pt x="1706075" y="1064268"/>
                    <a:pt x="1664036" y="1076786"/>
                    <a:pt x="1620246" y="1072234"/>
                  </a:cubicBezTo>
                  <a:cubicBezTo>
                    <a:pt x="1593971" y="1069958"/>
                    <a:pt x="1560691" y="1066544"/>
                    <a:pt x="1539671" y="1073372"/>
                  </a:cubicBezTo>
                  <a:cubicBezTo>
                    <a:pt x="1525658" y="1077924"/>
                    <a:pt x="1520403" y="1073372"/>
                    <a:pt x="1509894" y="1073372"/>
                  </a:cubicBezTo>
                  <a:cubicBezTo>
                    <a:pt x="1506391" y="1073372"/>
                    <a:pt x="1504639" y="1074510"/>
                    <a:pt x="1501136" y="1075648"/>
                  </a:cubicBezTo>
                  <a:cubicBezTo>
                    <a:pt x="1490626" y="1076786"/>
                    <a:pt x="1487123" y="1080200"/>
                    <a:pt x="1483619" y="1080200"/>
                  </a:cubicBezTo>
                  <a:cubicBezTo>
                    <a:pt x="1443332" y="1080200"/>
                    <a:pt x="1404797" y="1077924"/>
                    <a:pt x="1364509" y="1077924"/>
                  </a:cubicBezTo>
                  <a:cubicBezTo>
                    <a:pt x="1346993" y="1077924"/>
                    <a:pt x="1329477" y="1082476"/>
                    <a:pt x="1311961" y="1084752"/>
                  </a:cubicBezTo>
                  <a:cubicBezTo>
                    <a:pt x="1278680" y="1088165"/>
                    <a:pt x="1243648" y="1091579"/>
                    <a:pt x="1208616" y="1093855"/>
                  </a:cubicBezTo>
                  <a:cubicBezTo>
                    <a:pt x="1205112" y="1094993"/>
                    <a:pt x="1199857" y="1091579"/>
                    <a:pt x="1192851" y="1089303"/>
                  </a:cubicBezTo>
                  <a:close/>
                </a:path>
              </a:pathLst>
            </a:custGeom>
            <a:blipFill>
              <a:blip r:embed="rId3"/>
              <a:stretch>
                <a:fillRect l="0" t="-1093" r="0" b="-1093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589480" y="5936087"/>
            <a:ext cx="5104331" cy="2650210"/>
            <a:chOff x="0" y="0"/>
            <a:chExt cx="1344350" cy="69799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44350" cy="697998"/>
            </a:xfrm>
            <a:custGeom>
              <a:avLst/>
              <a:gdLst/>
              <a:ahLst/>
              <a:cxnLst/>
              <a:rect r="r" b="b" t="t" l="l"/>
              <a:pathLst>
                <a:path h="697998" w="1344350">
                  <a:moveTo>
                    <a:pt x="0" y="0"/>
                  </a:moveTo>
                  <a:lnTo>
                    <a:pt x="1344350" y="0"/>
                  </a:lnTo>
                  <a:lnTo>
                    <a:pt x="1344350" y="697998"/>
                  </a:lnTo>
                  <a:lnTo>
                    <a:pt x="0" y="697998"/>
                  </a:lnTo>
                  <a:close/>
                </a:path>
              </a:pathLst>
            </a:custGeom>
            <a:solidFill>
              <a:srgbClr val="558B9D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1344350" cy="755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 marL="0" indent="0" lvl="0">
                <a:lnSpc>
                  <a:spcPts val="2799"/>
                </a:lnSpc>
              </a:pPr>
            </a:p>
          </p:txBody>
        </p:sp>
      </p:grpSp>
      <p:sp>
        <p:nvSpPr>
          <p:cNvPr name="AutoShape 15" id="15"/>
          <p:cNvSpPr/>
          <p:nvPr/>
        </p:nvSpPr>
        <p:spPr>
          <a:xfrm>
            <a:off x="8036691" y="7068168"/>
            <a:ext cx="4209908" cy="0"/>
          </a:xfrm>
          <a:prstGeom prst="line">
            <a:avLst/>
          </a:prstGeom>
          <a:ln cap="flat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6" id="16"/>
          <p:cNvGrpSpPr/>
          <p:nvPr/>
        </p:nvGrpSpPr>
        <p:grpSpPr>
          <a:xfrm rot="0">
            <a:off x="7589602" y="2034501"/>
            <a:ext cx="5104331" cy="2859375"/>
            <a:chOff x="0" y="0"/>
            <a:chExt cx="1344350" cy="75308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344350" cy="753086"/>
            </a:xfrm>
            <a:custGeom>
              <a:avLst/>
              <a:gdLst/>
              <a:ahLst/>
              <a:cxnLst/>
              <a:rect r="r" b="b" t="t" l="l"/>
              <a:pathLst>
                <a:path h="753086" w="1344350">
                  <a:moveTo>
                    <a:pt x="0" y="0"/>
                  </a:moveTo>
                  <a:lnTo>
                    <a:pt x="1344350" y="0"/>
                  </a:lnTo>
                  <a:lnTo>
                    <a:pt x="1344350" y="753086"/>
                  </a:lnTo>
                  <a:lnTo>
                    <a:pt x="0" y="753086"/>
                  </a:lnTo>
                  <a:close/>
                </a:path>
              </a:pathLst>
            </a:custGeom>
            <a:solidFill>
              <a:srgbClr val="97B8BD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1344350" cy="8102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sp>
        <p:nvSpPr>
          <p:cNvPr name="AutoShape 19" id="19"/>
          <p:cNvSpPr/>
          <p:nvPr/>
        </p:nvSpPr>
        <p:spPr>
          <a:xfrm>
            <a:off x="8036813" y="3166581"/>
            <a:ext cx="4209908" cy="0"/>
          </a:xfrm>
          <a:prstGeom prst="line">
            <a:avLst/>
          </a:prstGeom>
          <a:ln cap="flat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0" id="20"/>
          <p:cNvSpPr txBox="true"/>
          <p:nvPr/>
        </p:nvSpPr>
        <p:spPr>
          <a:xfrm rot="0">
            <a:off x="1028700" y="7001676"/>
            <a:ext cx="2218806" cy="509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53"/>
              </a:lnSpc>
              <a:spcBef>
                <a:spcPct val="0"/>
              </a:spcBef>
            </a:pPr>
            <a:r>
              <a:rPr lang="en-US" sz="282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24/7</a:t>
            </a:r>
          </a:p>
        </p:txBody>
      </p:sp>
      <p:sp>
        <p:nvSpPr>
          <p:cNvPr name="AutoShape 21" id="21"/>
          <p:cNvSpPr/>
          <p:nvPr/>
        </p:nvSpPr>
        <p:spPr>
          <a:xfrm>
            <a:off x="3185689" y="7466814"/>
            <a:ext cx="1127657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2" id="22"/>
          <p:cNvSpPr txBox="true"/>
          <p:nvPr/>
        </p:nvSpPr>
        <p:spPr>
          <a:xfrm rot="0">
            <a:off x="6642831" y="419028"/>
            <a:ext cx="725709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607562" y="419028"/>
            <a:ext cx="864084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Portfolio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670147" y="419102"/>
            <a:ext cx="102614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Project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5405455" y="419028"/>
            <a:ext cx="147801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 Us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28700" y="2364574"/>
            <a:ext cx="6151211" cy="6306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40"/>
              </a:lnSpc>
              <a:spcBef>
                <a:spcPct val="0"/>
              </a:spcBef>
            </a:pPr>
            <a:r>
              <a:rPr lang="en-US" sz="36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Booking Through Travel Experts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036752" y="7337147"/>
            <a:ext cx="4209908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99"/>
              </a:lnSpc>
            </a:pPr>
            <a:r>
              <a:rPr lang="en-US" sz="14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Expert agents craft custom itineraries, handle upgrades, and provide peace of mind with full support throughout your all-inclusive vacation experience.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036752" y="6305793"/>
            <a:ext cx="4209908" cy="3087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8"/>
              </a:lnSpc>
              <a:spcBef>
                <a:spcPct val="0"/>
              </a:spcBef>
            </a:pPr>
            <a:r>
              <a:rPr lang="en-US" sz="172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Personalized Itineraries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8036752" y="3435560"/>
            <a:ext cx="4209908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99"/>
              </a:lnSpc>
            </a:pPr>
            <a:r>
              <a:rPr lang="en-US" sz="14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Access deals not available online. Travel agents unlock special rates, priority seating, and VIP perks for american airlines vacation packages all inclusive travelers.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8036752" y="2404207"/>
            <a:ext cx="4209908" cy="3087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8"/>
              </a:lnSpc>
              <a:spcBef>
                <a:spcPct val="0"/>
              </a:spcBef>
            </a:pPr>
            <a:r>
              <a:rPr lang="en-US" sz="172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Exclusive Agent Deals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28700" y="4678789"/>
            <a:ext cx="5526995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99"/>
              </a:lnSpc>
              <a:spcBef>
                <a:spcPct val="0"/>
              </a:spcBef>
            </a:pP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American Airlines Vacations travel agent specialists provide personalized planning and expert advice, ensuring your all-inclusive package is perfectly tailored to your needs and preferences.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028700" y="5888708"/>
            <a:ext cx="5526995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99"/>
              </a:lnSpc>
              <a:spcBef>
                <a:spcPct val="0"/>
              </a:spcBef>
            </a:pP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From itinerary customization to exclusive upgrades, our travel experts simplify complex bookings and offer dedicated support before, during, and after your journey.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4934872" y="7338925"/>
            <a:ext cx="1414452" cy="474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855"/>
              </a:lnSpc>
            </a:pPr>
            <a:r>
              <a:rPr lang="en-US" sz="1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Expert Support</a:t>
            </a:r>
          </a:p>
        </p:txBody>
      </p:sp>
      <p:sp>
        <p:nvSpPr>
          <p:cNvPr name="Freeform 34" id="34"/>
          <p:cNvSpPr/>
          <p:nvPr/>
        </p:nvSpPr>
        <p:spPr>
          <a:xfrm flipH="false" flipV="false" rot="0">
            <a:off x="0" y="60274"/>
            <a:ext cx="2022485" cy="682392"/>
          </a:xfrm>
          <a:custGeom>
            <a:avLst/>
            <a:gdLst/>
            <a:ahLst/>
            <a:cxnLst/>
            <a:rect r="r" b="b" t="t" l="l"/>
            <a:pathLst>
              <a:path h="682392" w="2022485">
                <a:moveTo>
                  <a:pt x="0" y="0"/>
                </a:moveTo>
                <a:lnTo>
                  <a:pt x="2022485" y="0"/>
                </a:lnTo>
                <a:lnTo>
                  <a:pt x="2022485" y="682392"/>
                </a:lnTo>
                <a:lnTo>
                  <a:pt x="0" y="6823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364" t="-25320" r="-11651" b="-22722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029620" y="300284"/>
            <a:ext cx="2229680" cy="473781"/>
            <a:chOff x="0" y="0"/>
            <a:chExt cx="1386780" cy="2946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86780" cy="294675"/>
            </a:xfrm>
            <a:custGeom>
              <a:avLst/>
              <a:gdLst/>
              <a:ahLst/>
              <a:cxnLst/>
              <a:rect r="r" b="b" t="t" l="l"/>
              <a:pathLst>
                <a:path h="294675" w="1386780">
                  <a:moveTo>
                    <a:pt x="0" y="0"/>
                  </a:moveTo>
                  <a:lnTo>
                    <a:pt x="1386780" y="0"/>
                  </a:lnTo>
                  <a:lnTo>
                    <a:pt x="1386780" y="294675"/>
                  </a:lnTo>
                  <a:lnTo>
                    <a:pt x="0" y="294675"/>
                  </a:lnTo>
                  <a:close/>
                </a:path>
              </a:pathLst>
            </a:custGeom>
            <a:solidFill>
              <a:srgbClr val="558B9D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386780" cy="351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081523" y="1676820"/>
            <a:ext cx="5613946" cy="3215221"/>
            <a:chOff x="0" y="0"/>
            <a:chExt cx="5239880" cy="300098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5125" y="-55"/>
              <a:ext cx="5248815" cy="3002311"/>
            </a:xfrm>
            <a:custGeom>
              <a:avLst/>
              <a:gdLst/>
              <a:ahLst/>
              <a:cxnLst/>
              <a:rect r="r" b="b" t="t" l="l"/>
              <a:pathLst>
                <a:path h="3002311" w="5248815">
                  <a:moveTo>
                    <a:pt x="5225985" y="1470229"/>
                  </a:moveTo>
                  <a:cubicBezTo>
                    <a:pt x="5230740" y="1467754"/>
                    <a:pt x="5235495" y="1466516"/>
                    <a:pt x="5238665" y="1462803"/>
                  </a:cubicBezTo>
                  <a:cubicBezTo>
                    <a:pt x="5241835" y="1460328"/>
                    <a:pt x="5247545" y="1456616"/>
                    <a:pt x="5247545" y="1452903"/>
                  </a:cubicBezTo>
                  <a:cubicBezTo>
                    <a:pt x="5247545" y="1450428"/>
                    <a:pt x="5241835" y="1446716"/>
                    <a:pt x="5238665" y="1444241"/>
                  </a:cubicBezTo>
                  <a:lnTo>
                    <a:pt x="5224400" y="1433103"/>
                  </a:lnTo>
                  <a:cubicBezTo>
                    <a:pt x="5227570" y="1430628"/>
                    <a:pt x="5233910" y="1429390"/>
                    <a:pt x="5233910" y="1425678"/>
                  </a:cubicBezTo>
                  <a:cubicBezTo>
                    <a:pt x="5237080" y="1415778"/>
                    <a:pt x="5241835" y="1405878"/>
                    <a:pt x="5241835" y="1395977"/>
                  </a:cubicBezTo>
                  <a:cubicBezTo>
                    <a:pt x="5241835" y="1391027"/>
                    <a:pt x="5230740" y="1387315"/>
                    <a:pt x="5224400" y="1381127"/>
                  </a:cubicBezTo>
                  <a:cubicBezTo>
                    <a:pt x="5230740" y="1381127"/>
                    <a:pt x="5233910" y="1381127"/>
                    <a:pt x="5238665" y="1379890"/>
                  </a:cubicBezTo>
                  <a:lnTo>
                    <a:pt x="5238665" y="1376177"/>
                  </a:lnTo>
                  <a:lnTo>
                    <a:pt x="5224400" y="1376177"/>
                  </a:lnTo>
                  <a:cubicBezTo>
                    <a:pt x="5214890" y="1371227"/>
                    <a:pt x="5205381" y="1361327"/>
                    <a:pt x="5202211" y="1362564"/>
                  </a:cubicBezTo>
                  <a:cubicBezTo>
                    <a:pt x="5184776" y="1369990"/>
                    <a:pt x="5184776" y="1360089"/>
                    <a:pt x="5181607" y="1352664"/>
                  </a:cubicBezTo>
                  <a:cubicBezTo>
                    <a:pt x="5175266" y="1353902"/>
                    <a:pt x="5168926" y="1355139"/>
                    <a:pt x="5164172" y="1353902"/>
                  </a:cubicBezTo>
                  <a:cubicBezTo>
                    <a:pt x="5153077" y="1352664"/>
                    <a:pt x="5141982" y="1348952"/>
                    <a:pt x="5130888" y="1348952"/>
                  </a:cubicBezTo>
                  <a:cubicBezTo>
                    <a:pt x="5116623" y="1347714"/>
                    <a:pt x="5100773" y="1347714"/>
                    <a:pt x="5084924" y="1346477"/>
                  </a:cubicBezTo>
                  <a:cubicBezTo>
                    <a:pt x="5061149" y="1344002"/>
                    <a:pt x="5037375" y="1341527"/>
                    <a:pt x="5013601" y="1339051"/>
                  </a:cubicBezTo>
                  <a:cubicBezTo>
                    <a:pt x="5012016" y="1339051"/>
                    <a:pt x="5008846" y="1341527"/>
                    <a:pt x="5007261" y="1341527"/>
                  </a:cubicBezTo>
                  <a:cubicBezTo>
                    <a:pt x="4994581" y="1340289"/>
                    <a:pt x="4981901" y="1339051"/>
                    <a:pt x="4970806" y="1336576"/>
                  </a:cubicBezTo>
                  <a:cubicBezTo>
                    <a:pt x="4967637" y="1335339"/>
                    <a:pt x="4966052" y="1329151"/>
                    <a:pt x="4966052" y="1326676"/>
                  </a:cubicBezTo>
                  <a:cubicBezTo>
                    <a:pt x="4983487" y="1316776"/>
                    <a:pt x="5000920" y="1306876"/>
                    <a:pt x="5012016" y="1300688"/>
                  </a:cubicBezTo>
                  <a:cubicBezTo>
                    <a:pt x="5024695" y="1299451"/>
                    <a:pt x="5032620" y="1298213"/>
                    <a:pt x="5043715" y="1298213"/>
                  </a:cubicBezTo>
                  <a:cubicBezTo>
                    <a:pt x="5034205" y="1288313"/>
                    <a:pt x="5027865" y="1283363"/>
                    <a:pt x="5019940" y="1275938"/>
                  </a:cubicBezTo>
                  <a:cubicBezTo>
                    <a:pt x="5015186" y="1277175"/>
                    <a:pt x="5010430" y="1278413"/>
                    <a:pt x="5002506" y="1280888"/>
                  </a:cubicBezTo>
                  <a:cubicBezTo>
                    <a:pt x="5002506" y="1274700"/>
                    <a:pt x="5002506" y="1268513"/>
                    <a:pt x="5004091" y="1268513"/>
                  </a:cubicBezTo>
                  <a:cubicBezTo>
                    <a:pt x="5010430" y="1267275"/>
                    <a:pt x="5019940" y="1266038"/>
                    <a:pt x="5024695" y="1268513"/>
                  </a:cubicBezTo>
                  <a:cubicBezTo>
                    <a:pt x="5031035" y="1272225"/>
                    <a:pt x="5034205" y="1278413"/>
                    <a:pt x="5040545" y="1285838"/>
                  </a:cubicBezTo>
                  <a:cubicBezTo>
                    <a:pt x="5043715" y="1285838"/>
                    <a:pt x="5050055" y="1287076"/>
                    <a:pt x="5056394" y="1287076"/>
                  </a:cubicBezTo>
                  <a:cubicBezTo>
                    <a:pt x="5054810" y="1270988"/>
                    <a:pt x="5054810" y="1270988"/>
                    <a:pt x="5037375" y="1247475"/>
                  </a:cubicBezTo>
                  <a:cubicBezTo>
                    <a:pt x="5059565" y="1247475"/>
                    <a:pt x="5065904" y="1242525"/>
                    <a:pt x="5061149" y="1225200"/>
                  </a:cubicBezTo>
                  <a:cubicBezTo>
                    <a:pt x="5075414" y="1223962"/>
                    <a:pt x="5091264" y="1222725"/>
                    <a:pt x="5105528" y="1222725"/>
                  </a:cubicBezTo>
                  <a:cubicBezTo>
                    <a:pt x="5103943" y="1220250"/>
                    <a:pt x="5100773" y="1215300"/>
                    <a:pt x="5099188" y="1211587"/>
                  </a:cubicBezTo>
                  <a:cubicBezTo>
                    <a:pt x="5105528" y="1212824"/>
                    <a:pt x="5110283" y="1214062"/>
                    <a:pt x="5113453" y="1215300"/>
                  </a:cubicBezTo>
                  <a:cubicBezTo>
                    <a:pt x="5115038" y="1209112"/>
                    <a:pt x="5115038" y="1202924"/>
                    <a:pt x="5116623" y="1197974"/>
                  </a:cubicBezTo>
                  <a:cubicBezTo>
                    <a:pt x="5118208" y="1191787"/>
                    <a:pt x="5119793" y="1184361"/>
                    <a:pt x="5121378" y="1178174"/>
                  </a:cubicBezTo>
                  <a:cubicBezTo>
                    <a:pt x="5121378" y="1175699"/>
                    <a:pt x="5119793" y="1171986"/>
                    <a:pt x="5121378" y="1168274"/>
                  </a:cubicBezTo>
                  <a:cubicBezTo>
                    <a:pt x="5126133" y="1158374"/>
                    <a:pt x="5127717" y="1143523"/>
                    <a:pt x="5122963" y="1136098"/>
                  </a:cubicBezTo>
                  <a:cubicBezTo>
                    <a:pt x="5126133" y="1133623"/>
                    <a:pt x="5127717" y="1129911"/>
                    <a:pt x="5127717" y="1127436"/>
                  </a:cubicBezTo>
                  <a:cubicBezTo>
                    <a:pt x="5127717" y="1117535"/>
                    <a:pt x="5127717" y="1106398"/>
                    <a:pt x="5126133" y="1096498"/>
                  </a:cubicBezTo>
                  <a:cubicBezTo>
                    <a:pt x="5124548" y="1086597"/>
                    <a:pt x="5122963" y="1077935"/>
                    <a:pt x="5121378" y="1068035"/>
                  </a:cubicBezTo>
                  <a:cubicBezTo>
                    <a:pt x="5119793" y="1065560"/>
                    <a:pt x="5119793" y="1063084"/>
                    <a:pt x="5121378" y="1059372"/>
                  </a:cubicBezTo>
                  <a:cubicBezTo>
                    <a:pt x="5126133" y="1049472"/>
                    <a:pt x="5129303" y="1039572"/>
                    <a:pt x="5119793" y="1029672"/>
                  </a:cubicBezTo>
                  <a:cubicBezTo>
                    <a:pt x="5116623" y="1027196"/>
                    <a:pt x="5118208" y="1021009"/>
                    <a:pt x="5119793" y="1017296"/>
                  </a:cubicBezTo>
                  <a:cubicBezTo>
                    <a:pt x="5124548" y="1003684"/>
                    <a:pt x="5115038" y="992546"/>
                    <a:pt x="5097603" y="990071"/>
                  </a:cubicBezTo>
                  <a:lnTo>
                    <a:pt x="5091264" y="990071"/>
                  </a:lnTo>
                  <a:cubicBezTo>
                    <a:pt x="5092849" y="986358"/>
                    <a:pt x="5094434" y="985121"/>
                    <a:pt x="5096018" y="982646"/>
                  </a:cubicBezTo>
                  <a:cubicBezTo>
                    <a:pt x="5091264" y="981408"/>
                    <a:pt x="5086509" y="981408"/>
                    <a:pt x="5083339" y="978933"/>
                  </a:cubicBezTo>
                  <a:cubicBezTo>
                    <a:pt x="5080169" y="977696"/>
                    <a:pt x="5078584" y="973983"/>
                    <a:pt x="5075414" y="972746"/>
                  </a:cubicBezTo>
                  <a:cubicBezTo>
                    <a:pt x="5062735" y="967796"/>
                    <a:pt x="5048469" y="962845"/>
                    <a:pt x="5034205" y="957895"/>
                  </a:cubicBezTo>
                  <a:cubicBezTo>
                    <a:pt x="5029450" y="956658"/>
                    <a:pt x="5023111" y="956658"/>
                    <a:pt x="5018355" y="956658"/>
                  </a:cubicBezTo>
                  <a:cubicBezTo>
                    <a:pt x="5015186" y="957895"/>
                    <a:pt x="5013601" y="952945"/>
                    <a:pt x="5010430" y="952945"/>
                  </a:cubicBezTo>
                  <a:cubicBezTo>
                    <a:pt x="4988241" y="949233"/>
                    <a:pt x="4966052" y="946758"/>
                    <a:pt x="4943862" y="941808"/>
                  </a:cubicBezTo>
                  <a:cubicBezTo>
                    <a:pt x="4926428" y="936858"/>
                    <a:pt x="4905823" y="946758"/>
                    <a:pt x="4888389" y="936858"/>
                  </a:cubicBezTo>
                  <a:cubicBezTo>
                    <a:pt x="4886804" y="935620"/>
                    <a:pt x="4883634" y="938095"/>
                    <a:pt x="4882049" y="938095"/>
                  </a:cubicBezTo>
                  <a:cubicBezTo>
                    <a:pt x="4867784" y="935620"/>
                    <a:pt x="4855105" y="941808"/>
                    <a:pt x="4840840" y="938095"/>
                  </a:cubicBezTo>
                  <a:cubicBezTo>
                    <a:pt x="4826575" y="934382"/>
                    <a:pt x="4810725" y="933145"/>
                    <a:pt x="4804386" y="922007"/>
                  </a:cubicBezTo>
                  <a:cubicBezTo>
                    <a:pt x="4798046" y="910870"/>
                    <a:pt x="4793291" y="899732"/>
                    <a:pt x="4793291" y="888594"/>
                  </a:cubicBezTo>
                  <a:cubicBezTo>
                    <a:pt x="4794876" y="874982"/>
                    <a:pt x="4802800" y="860131"/>
                    <a:pt x="4772686" y="862606"/>
                  </a:cubicBezTo>
                  <a:cubicBezTo>
                    <a:pt x="4774271" y="860131"/>
                    <a:pt x="4774271" y="857656"/>
                    <a:pt x="4775857" y="856419"/>
                  </a:cubicBezTo>
                  <a:cubicBezTo>
                    <a:pt x="4683929" y="848994"/>
                    <a:pt x="4592001" y="842806"/>
                    <a:pt x="4501658" y="835381"/>
                  </a:cubicBezTo>
                  <a:cubicBezTo>
                    <a:pt x="4498488" y="826718"/>
                    <a:pt x="4495318" y="816818"/>
                    <a:pt x="4492149" y="803205"/>
                  </a:cubicBezTo>
                  <a:cubicBezTo>
                    <a:pt x="4509583" y="818056"/>
                    <a:pt x="4525432" y="826718"/>
                    <a:pt x="4547622" y="825481"/>
                  </a:cubicBezTo>
                  <a:cubicBezTo>
                    <a:pt x="4549207" y="815581"/>
                    <a:pt x="4547622" y="808155"/>
                    <a:pt x="4534942" y="801968"/>
                  </a:cubicBezTo>
                  <a:cubicBezTo>
                    <a:pt x="4533357" y="800730"/>
                    <a:pt x="4531773" y="795780"/>
                    <a:pt x="4533357" y="793305"/>
                  </a:cubicBezTo>
                  <a:cubicBezTo>
                    <a:pt x="4539697" y="780930"/>
                    <a:pt x="4546037" y="769792"/>
                    <a:pt x="4550792" y="758655"/>
                  </a:cubicBezTo>
                  <a:cubicBezTo>
                    <a:pt x="4557132" y="762367"/>
                    <a:pt x="4561887" y="764842"/>
                    <a:pt x="4568227" y="767317"/>
                  </a:cubicBezTo>
                  <a:lnTo>
                    <a:pt x="4571397" y="764842"/>
                  </a:lnTo>
                  <a:lnTo>
                    <a:pt x="4552377" y="742567"/>
                  </a:lnTo>
                  <a:cubicBezTo>
                    <a:pt x="4565056" y="745042"/>
                    <a:pt x="4576151" y="746279"/>
                    <a:pt x="4590416" y="748755"/>
                  </a:cubicBezTo>
                  <a:cubicBezTo>
                    <a:pt x="4585661" y="741329"/>
                    <a:pt x="4580906" y="736379"/>
                    <a:pt x="4580906" y="736379"/>
                  </a:cubicBezTo>
                  <a:cubicBezTo>
                    <a:pt x="4588831" y="731429"/>
                    <a:pt x="4596756" y="726479"/>
                    <a:pt x="4607851" y="720292"/>
                  </a:cubicBezTo>
                  <a:cubicBezTo>
                    <a:pt x="4607851" y="719054"/>
                    <a:pt x="4609436" y="711629"/>
                    <a:pt x="4614190" y="710391"/>
                  </a:cubicBezTo>
                  <a:cubicBezTo>
                    <a:pt x="4623700" y="706679"/>
                    <a:pt x="4626870" y="712866"/>
                    <a:pt x="4630040" y="719054"/>
                  </a:cubicBezTo>
                  <a:cubicBezTo>
                    <a:pt x="4631625" y="722767"/>
                    <a:pt x="4641135" y="724004"/>
                    <a:pt x="4647475" y="725242"/>
                  </a:cubicBezTo>
                  <a:cubicBezTo>
                    <a:pt x="4653815" y="726479"/>
                    <a:pt x="4661739" y="726479"/>
                    <a:pt x="4669664" y="725242"/>
                  </a:cubicBezTo>
                  <a:cubicBezTo>
                    <a:pt x="4682344" y="725242"/>
                    <a:pt x="4695024" y="724004"/>
                    <a:pt x="4712458" y="722767"/>
                  </a:cubicBezTo>
                  <a:cubicBezTo>
                    <a:pt x="4699778" y="720292"/>
                    <a:pt x="4690269" y="717817"/>
                    <a:pt x="4682344" y="716579"/>
                  </a:cubicBezTo>
                  <a:cubicBezTo>
                    <a:pt x="4682344" y="715341"/>
                    <a:pt x="4682344" y="714104"/>
                    <a:pt x="4680759" y="712866"/>
                  </a:cubicBezTo>
                  <a:cubicBezTo>
                    <a:pt x="4693438" y="710391"/>
                    <a:pt x="4706118" y="707916"/>
                    <a:pt x="4717213" y="705441"/>
                  </a:cubicBezTo>
                  <a:cubicBezTo>
                    <a:pt x="4729893" y="707916"/>
                    <a:pt x="4740987" y="711629"/>
                    <a:pt x="4750497" y="714104"/>
                  </a:cubicBezTo>
                  <a:cubicBezTo>
                    <a:pt x="4753667" y="736379"/>
                    <a:pt x="4772686" y="717817"/>
                    <a:pt x="4783781" y="720292"/>
                  </a:cubicBezTo>
                  <a:cubicBezTo>
                    <a:pt x="4780611" y="715341"/>
                    <a:pt x="4775857" y="710391"/>
                    <a:pt x="4771102" y="704204"/>
                  </a:cubicBezTo>
                  <a:cubicBezTo>
                    <a:pt x="4791706" y="706679"/>
                    <a:pt x="4812310" y="706679"/>
                    <a:pt x="4826575" y="719054"/>
                  </a:cubicBezTo>
                  <a:cubicBezTo>
                    <a:pt x="4828160" y="720292"/>
                    <a:pt x="4834500" y="719054"/>
                    <a:pt x="4837670" y="717817"/>
                  </a:cubicBezTo>
                  <a:cubicBezTo>
                    <a:pt x="4842425" y="719054"/>
                    <a:pt x="4850349" y="721529"/>
                    <a:pt x="4853519" y="720292"/>
                  </a:cubicBezTo>
                  <a:cubicBezTo>
                    <a:pt x="4858274" y="716579"/>
                    <a:pt x="4858274" y="710391"/>
                    <a:pt x="4863029" y="702966"/>
                  </a:cubicBezTo>
                  <a:cubicBezTo>
                    <a:pt x="4874124" y="717817"/>
                    <a:pt x="4885219" y="709154"/>
                    <a:pt x="4896314" y="702966"/>
                  </a:cubicBezTo>
                  <a:cubicBezTo>
                    <a:pt x="4894728" y="706679"/>
                    <a:pt x="4894728" y="709154"/>
                    <a:pt x="4894728" y="709154"/>
                  </a:cubicBezTo>
                  <a:cubicBezTo>
                    <a:pt x="4904238" y="712866"/>
                    <a:pt x="4912163" y="715341"/>
                    <a:pt x="4923258" y="719054"/>
                  </a:cubicBezTo>
                  <a:cubicBezTo>
                    <a:pt x="4931182" y="716579"/>
                    <a:pt x="4940692" y="707916"/>
                    <a:pt x="4954957" y="716579"/>
                  </a:cubicBezTo>
                  <a:cubicBezTo>
                    <a:pt x="4956542" y="717817"/>
                    <a:pt x="4962882" y="715341"/>
                    <a:pt x="4967637" y="715341"/>
                  </a:cubicBezTo>
                  <a:cubicBezTo>
                    <a:pt x="4972392" y="714104"/>
                    <a:pt x="4975562" y="714104"/>
                    <a:pt x="4977146" y="712866"/>
                  </a:cubicBezTo>
                  <a:cubicBezTo>
                    <a:pt x="4980316" y="704204"/>
                    <a:pt x="4981901" y="696779"/>
                    <a:pt x="4986656" y="689354"/>
                  </a:cubicBezTo>
                  <a:cubicBezTo>
                    <a:pt x="4991411" y="681928"/>
                    <a:pt x="4989826" y="674503"/>
                    <a:pt x="4980316" y="672028"/>
                  </a:cubicBezTo>
                  <a:cubicBezTo>
                    <a:pt x="4977146" y="670791"/>
                    <a:pt x="4973977" y="670791"/>
                    <a:pt x="4972392" y="669553"/>
                  </a:cubicBezTo>
                  <a:cubicBezTo>
                    <a:pt x="4986656" y="658416"/>
                    <a:pt x="4999336" y="650990"/>
                    <a:pt x="5019940" y="655941"/>
                  </a:cubicBezTo>
                  <a:cubicBezTo>
                    <a:pt x="5024695" y="657178"/>
                    <a:pt x="5031035" y="652228"/>
                    <a:pt x="5038960" y="648515"/>
                  </a:cubicBezTo>
                  <a:cubicBezTo>
                    <a:pt x="5034205" y="644803"/>
                    <a:pt x="5031035" y="643565"/>
                    <a:pt x="5027865" y="642328"/>
                  </a:cubicBezTo>
                  <a:cubicBezTo>
                    <a:pt x="5040545" y="621290"/>
                    <a:pt x="5061149" y="634903"/>
                    <a:pt x="5080169" y="634903"/>
                  </a:cubicBezTo>
                  <a:cubicBezTo>
                    <a:pt x="5073829" y="631190"/>
                    <a:pt x="5070659" y="627478"/>
                    <a:pt x="5067489" y="626240"/>
                  </a:cubicBezTo>
                  <a:cubicBezTo>
                    <a:pt x="5076999" y="622527"/>
                    <a:pt x="5086509" y="620052"/>
                    <a:pt x="5094434" y="616340"/>
                  </a:cubicBezTo>
                  <a:cubicBezTo>
                    <a:pt x="5096018" y="611390"/>
                    <a:pt x="5094434" y="606440"/>
                    <a:pt x="5096018" y="603965"/>
                  </a:cubicBezTo>
                  <a:cubicBezTo>
                    <a:pt x="5103943" y="594065"/>
                    <a:pt x="5099188" y="586639"/>
                    <a:pt x="5086509" y="581689"/>
                  </a:cubicBezTo>
                  <a:cubicBezTo>
                    <a:pt x="5081754" y="579214"/>
                    <a:pt x="5076999" y="574264"/>
                    <a:pt x="5073829" y="570552"/>
                  </a:cubicBezTo>
                  <a:cubicBezTo>
                    <a:pt x="5078584" y="570552"/>
                    <a:pt x="5084924" y="569314"/>
                    <a:pt x="5091264" y="569314"/>
                  </a:cubicBezTo>
                  <a:lnTo>
                    <a:pt x="5091264" y="554464"/>
                  </a:lnTo>
                  <a:cubicBezTo>
                    <a:pt x="5094434" y="554464"/>
                    <a:pt x="5097603" y="554464"/>
                    <a:pt x="5100773" y="555701"/>
                  </a:cubicBezTo>
                  <a:cubicBezTo>
                    <a:pt x="5102358" y="540851"/>
                    <a:pt x="5103943" y="526001"/>
                    <a:pt x="5107113" y="509913"/>
                  </a:cubicBezTo>
                  <a:cubicBezTo>
                    <a:pt x="5089679" y="502488"/>
                    <a:pt x="5099188" y="493825"/>
                    <a:pt x="5108698" y="482688"/>
                  </a:cubicBezTo>
                  <a:cubicBezTo>
                    <a:pt x="5108698" y="482688"/>
                    <a:pt x="5105528" y="481450"/>
                    <a:pt x="5102358" y="481450"/>
                  </a:cubicBezTo>
                  <a:cubicBezTo>
                    <a:pt x="5103943" y="476500"/>
                    <a:pt x="5107113" y="471550"/>
                    <a:pt x="5108698" y="466600"/>
                  </a:cubicBezTo>
                  <a:cubicBezTo>
                    <a:pt x="5111868" y="456700"/>
                    <a:pt x="5107113" y="455462"/>
                    <a:pt x="5092849" y="460412"/>
                  </a:cubicBezTo>
                  <a:cubicBezTo>
                    <a:pt x="5091264" y="457937"/>
                    <a:pt x="5089679" y="454225"/>
                    <a:pt x="5086509" y="451750"/>
                  </a:cubicBezTo>
                  <a:cubicBezTo>
                    <a:pt x="5084924" y="452987"/>
                    <a:pt x="5084924" y="454225"/>
                    <a:pt x="5083339" y="455462"/>
                  </a:cubicBezTo>
                  <a:cubicBezTo>
                    <a:pt x="5076999" y="454225"/>
                    <a:pt x="5072244" y="451750"/>
                    <a:pt x="5065904" y="450512"/>
                  </a:cubicBezTo>
                  <a:cubicBezTo>
                    <a:pt x="5034205" y="440612"/>
                    <a:pt x="5000920" y="443087"/>
                    <a:pt x="4969222" y="441850"/>
                  </a:cubicBezTo>
                  <a:cubicBezTo>
                    <a:pt x="4964467" y="441850"/>
                    <a:pt x="4958127" y="445562"/>
                    <a:pt x="4953372" y="445562"/>
                  </a:cubicBezTo>
                  <a:cubicBezTo>
                    <a:pt x="4934352" y="444325"/>
                    <a:pt x="4916918" y="439375"/>
                    <a:pt x="4899483" y="438137"/>
                  </a:cubicBezTo>
                  <a:cubicBezTo>
                    <a:pt x="4875709" y="436900"/>
                    <a:pt x="4851935" y="436900"/>
                    <a:pt x="4828160" y="436900"/>
                  </a:cubicBezTo>
                  <a:cubicBezTo>
                    <a:pt x="4810725" y="436900"/>
                    <a:pt x="4807556" y="429474"/>
                    <a:pt x="4809141" y="419574"/>
                  </a:cubicBezTo>
                  <a:cubicBezTo>
                    <a:pt x="4815481" y="415862"/>
                    <a:pt x="4821820" y="408437"/>
                    <a:pt x="4821820" y="407199"/>
                  </a:cubicBezTo>
                  <a:cubicBezTo>
                    <a:pt x="4801216" y="394824"/>
                    <a:pt x="4820235" y="386161"/>
                    <a:pt x="4824990" y="376261"/>
                  </a:cubicBezTo>
                  <a:cubicBezTo>
                    <a:pt x="4823405" y="351511"/>
                    <a:pt x="4821820" y="326760"/>
                    <a:pt x="4820235" y="300772"/>
                  </a:cubicBezTo>
                  <a:cubicBezTo>
                    <a:pt x="4823405" y="299535"/>
                    <a:pt x="4829745" y="298297"/>
                    <a:pt x="4834500" y="297060"/>
                  </a:cubicBezTo>
                  <a:cubicBezTo>
                    <a:pt x="4832915" y="293347"/>
                    <a:pt x="4829745" y="289635"/>
                    <a:pt x="4829745" y="285922"/>
                  </a:cubicBezTo>
                  <a:cubicBezTo>
                    <a:pt x="4834500" y="271072"/>
                    <a:pt x="4836085" y="256222"/>
                    <a:pt x="4815481" y="245084"/>
                  </a:cubicBezTo>
                  <a:cubicBezTo>
                    <a:pt x="4824990" y="240134"/>
                    <a:pt x="4832915" y="236421"/>
                    <a:pt x="4842425" y="231471"/>
                  </a:cubicBezTo>
                  <a:cubicBezTo>
                    <a:pt x="4840840" y="230234"/>
                    <a:pt x="4839255" y="227759"/>
                    <a:pt x="4839255" y="226521"/>
                  </a:cubicBezTo>
                  <a:cubicBezTo>
                    <a:pt x="4839255" y="225284"/>
                    <a:pt x="4837670" y="225284"/>
                    <a:pt x="4836085" y="225284"/>
                  </a:cubicBezTo>
                  <a:cubicBezTo>
                    <a:pt x="4820235" y="225284"/>
                    <a:pt x="4813895" y="222809"/>
                    <a:pt x="4812310" y="210433"/>
                  </a:cubicBezTo>
                  <a:cubicBezTo>
                    <a:pt x="4812310" y="207958"/>
                    <a:pt x="4812310" y="204246"/>
                    <a:pt x="4815481" y="201771"/>
                  </a:cubicBezTo>
                  <a:cubicBezTo>
                    <a:pt x="4821820" y="198058"/>
                    <a:pt x="4828160" y="194346"/>
                    <a:pt x="4836085" y="191871"/>
                  </a:cubicBezTo>
                  <a:cubicBezTo>
                    <a:pt x="4839255" y="190633"/>
                    <a:pt x="4845595" y="191871"/>
                    <a:pt x="4848765" y="193108"/>
                  </a:cubicBezTo>
                  <a:cubicBezTo>
                    <a:pt x="4866199" y="200533"/>
                    <a:pt x="4867784" y="200533"/>
                    <a:pt x="4870954" y="184445"/>
                  </a:cubicBezTo>
                  <a:cubicBezTo>
                    <a:pt x="4874124" y="185683"/>
                    <a:pt x="4877294" y="186921"/>
                    <a:pt x="4882049" y="188158"/>
                  </a:cubicBezTo>
                  <a:cubicBezTo>
                    <a:pt x="4880464" y="183208"/>
                    <a:pt x="4880464" y="179495"/>
                    <a:pt x="4877294" y="175783"/>
                  </a:cubicBezTo>
                  <a:cubicBezTo>
                    <a:pt x="4877294" y="174545"/>
                    <a:pt x="4874124" y="173308"/>
                    <a:pt x="4870954" y="172070"/>
                  </a:cubicBezTo>
                  <a:cubicBezTo>
                    <a:pt x="4874124" y="170833"/>
                    <a:pt x="4877294" y="168358"/>
                    <a:pt x="4880464" y="169595"/>
                  </a:cubicBezTo>
                  <a:cubicBezTo>
                    <a:pt x="4896314" y="173308"/>
                    <a:pt x="4905823" y="164645"/>
                    <a:pt x="4916918" y="159695"/>
                  </a:cubicBezTo>
                  <a:cubicBezTo>
                    <a:pt x="4907408" y="149795"/>
                    <a:pt x="4897898" y="141132"/>
                    <a:pt x="4889973" y="131232"/>
                  </a:cubicBezTo>
                  <a:cubicBezTo>
                    <a:pt x="4902653" y="126282"/>
                    <a:pt x="4912163" y="123807"/>
                    <a:pt x="4921673" y="120094"/>
                  </a:cubicBezTo>
                  <a:cubicBezTo>
                    <a:pt x="4901068" y="92869"/>
                    <a:pt x="4901068" y="92869"/>
                    <a:pt x="4915333" y="81731"/>
                  </a:cubicBezTo>
                  <a:cubicBezTo>
                    <a:pt x="4915333" y="80494"/>
                    <a:pt x="4913748" y="79256"/>
                    <a:pt x="4913748" y="78019"/>
                  </a:cubicBezTo>
                  <a:cubicBezTo>
                    <a:pt x="4908993" y="79256"/>
                    <a:pt x="4902653" y="80494"/>
                    <a:pt x="4897898" y="82969"/>
                  </a:cubicBezTo>
                  <a:lnTo>
                    <a:pt x="4896314" y="81731"/>
                  </a:lnTo>
                  <a:cubicBezTo>
                    <a:pt x="4902653" y="76781"/>
                    <a:pt x="4908993" y="73069"/>
                    <a:pt x="4915333" y="68119"/>
                  </a:cubicBezTo>
                  <a:cubicBezTo>
                    <a:pt x="4915333" y="64406"/>
                    <a:pt x="4918503" y="55743"/>
                    <a:pt x="4915333" y="53268"/>
                  </a:cubicBezTo>
                  <a:cubicBezTo>
                    <a:pt x="4902653" y="44606"/>
                    <a:pt x="4916918" y="35943"/>
                    <a:pt x="4913748" y="27280"/>
                  </a:cubicBezTo>
                  <a:cubicBezTo>
                    <a:pt x="4912163" y="24805"/>
                    <a:pt x="4913748" y="18618"/>
                    <a:pt x="4912163" y="18618"/>
                  </a:cubicBezTo>
                  <a:cubicBezTo>
                    <a:pt x="4902653" y="14905"/>
                    <a:pt x="4891559" y="8718"/>
                    <a:pt x="4880464" y="8718"/>
                  </a:cubicBezTo>
                  <a:cubicBezTo>
                    <a:pt x="4855105" y="7480"/>
                    <a:pt x="4829745" y="9955"/>
                    <a:pt x="4804386" y="9955"/>
                  </a:cubicBezTo>
                  <a:lnTo>
                    <a:pt x="4723552" y="9955"/>
                  </a:lnTo>
                  <a:cubicBezTo>
                    <a:pt x="4704533" y="9955"/>
                    <a:pt x="4688684" y="6243"/>
                    <a:pt x="4669664" y="2530"/>
                  </a:cubicBezTo>
                  <a:cubicBezTo>
                    <a:pt x="4647475" y="-2485"/>
                    <a:pt x="4623700" y="1293"/>
                    <a:pt x="4599926" y="2530"/>
                  </a:cubicBezTo>
                  <a:cubicBezTo>
                    <a:pt x="4549207" y="3768"/>
                    <a:pt x="4498488" y="3768"/>
                    <a:pt x="4447769" y="5005"/>
                  </a:cubicBezTo>
                  <a:cubicBezTo>
                    <a:pt x="4423995" y="5005"/>
                    <a:pt x="4398636" y="7480"/>
                    <a:pt x="4374861" y="8718"/>
                  </a:cubicBezTo>
                  <a:cubicBezTo>
                    <a:pt x="4344747" y="9955"/>
                    <a:pt x="4314633" y="8718"/>
                    <a:pt x="4284519" y="9955"/>
                  </a:cubicBezTo>
                  <a:cubicBezTo>
                    <a:pt x="4252820" y="11193"/>
                    <a:pt x="4221120" y="13668"/>
                    <a:pt x="4189421" y="14905"/>
                  </a:cubicBezTo>
                  <a:cubicBezTo>
                    <a:pt x="4151382" y="16143"/>
                    <a:pt x="4113343" y="16143"/>
                    <a:pt x="4075304" y="17380"/>
                  </a:cubicBezTo>
                  <a:lnTo>
                    <a:pt x="3956431" y="21093"/>
                  </a:lnTo>
                  <a:cubicBezTo>
                    <a:pt x="3919978" y="22330"/>
                    <a:pt x="3885108" y="22330"/>
                    <a:pt x="3848655" y="22330"/>
                  </a:cubicBezTo>
                  <a:cubicBezTo>
                    <a:pt x="3821710" y="22330"/>
                    <a:pt x="3793181" y="23568"/>
                    <a:pt x="3766237" y="24805"/>
                  </a:cubicBezTo>
                  <a:lnTo>
                    <a:pt x="3685403" y="28518"/>
                  </a:lnTo>
                  <a:cubicBezTo>
                    <a:pt x="3666384" y="29756"/>
                    <a:pt x="3647364" y="29756"/>
                    <a:pt x="3626760" y="30993"/>
                  </a:cubicBezTo>
                  <a:cubicBezTo>
                    <a:pt x="3595061" y="32231"/>
                    <a:pt x="3563362" y="32231"/>
                    <a:pt x="3531662" y="33468"/>
                  </a:cubicBezTo>
                  <a:cubicBezTo>
                    <a:pt x="3495208" y="34706"/>
                    <a:pt x="3460339" y="37181"/>
                    <a:pt x="3425470" y="38418"/>
                  </a:cubicBezTo>
                  <a:cubicBezTo>
                    <a:pt x="3389016" y="40893"/>
                    <a:pt x="3354147" y="43368"/>
                    <a:pt x="3317693" y="45843"/>
                  </a:cubicBezTo>
                  <a:cubicBezTo>
                    <a:pt x="3303428" y="47081"/>
                    <a:pt x="3289163" y="47081"/>
                    <a:pt x="3273314" y="48318"/>
                  </a:cubicBezTo>
                  <a:lnTo>
                    <a:pt x="3227350" y="48318"/>
                  </a:lnTo>
                  <a:cubicBezTo>
                    <a:pt x="3175046" y="50793"/>
                    <a:pt x="3124327" y="54506"/>
                    <a:pt x="3072024" y="56981"/>
                  </a:cubicBezTo>
                  <a:cubicBezTo>
                    <a:pt x="3040325" y="58218"/>
                    <a:pt x="3007040" y="59456"/>
                    <a:pt x="2975341" y="61931"/>
                  </a:cubicBezTo>
                  <a:cubicBezTo>
                    <a:pt x="2956322" y="63169"/>
                    <a:pt x="2935717" y="65644"/>
                    <a:pt x="2916698" y="66881"/>
                  </a:cubicBezTo>
                  <a:lnTo>
                    <a:pt x="2788316" y="74306"/>
                  </a:lnTo>
                  <a:cubicBezTo>
                    <a:pt x="2761371" y="75544"/>
                    <a:pt x="2736012" y="80494"/>
                    <a:pt x="2710653" y="81731"/>
                  </a:cubicBezTo>
                  <a:cubicBezTo>
                    <a:pt x="2671029" y="84206"/>
                    <a:pt x="2629820" y="85444"/>
                    <a:pt x="2590196" y="87919"/>
                  </a:cubicBezTo>
                  <a:cubicBezTo>
                    <a:pt x="2580686" y="87919"/>
                    <a:pt x="2569591" y="89156"/>
                    <a:pt x="2560081" y="89156"/>
                  </a:cubicBezTo>
                  <a:cubicBezTo>
                    <a:pt x="2525212" y="91632"/>
                    <a:pt x="2491928" y="94107"/>
                    <a:pt x="2457059" y="96582"/>
                  </a:cubicBezTo>
                  <a:cubicBezTo>
                    <a:pt x="2438039" y="97819"/>
                    <a:pt x="2417435" y="100294"/>
                    <a:pt x="2398416" y="101532"/>
                  </a:cubicBezTo>
                  <a:cubicBezTo>
                    <a:pt x="2374641" y="102769"/>
                    <a:pt x="2350867" y="104007"/>
                    <a:pt x="2328677" y="105244"/>
                  </a:cubicBezTo>
                  <a:cubicBezTo>
                    <a:pt x="2284298" y="108957"/>
                    <a:pt x="2238334" y="112669"/>
                    <a:pt x="2193956" y="116382"/>
                  </a:cubicBezTo>
                  <a:cubicBezTo>
                    <a:pt x="2186031" y="117619"/>
                    <a:pt x="2179691" y="121332"/>
                    <a:pt x="2171766" y="121332"/>
                  </a:cubicBezTo>
                  <a:cubicBezTo>
                    <a:pt x="2135312" y="123807"/>
                    <a:pt x="2098858" y="123807"/>
                    <a:pt x="2063989" y="127520"/>
                  </a:cubicBezTo>
                  <a:cubicBezTo>
                    <a:pt x="2044969" y="129995"/>
                    <a:pt x="2024365" y="123807"/>
                    <a:pt x="2006930" y="136182"/>
                  </a:cubicBezTo>
                  <a:cubicBezTo>
                    <a:pt x="2000590" y="139895"/>
                    <a:pt x="1983156" y="133707"/>
                    <a:pt x="1972061" y="134945"/>
                  </a:cubicBezTo>
                  <a:cubicBezTo>
                    <a:pt x="1927682" y="138657"/>
                    <a:pt x="1883303" y="143607"/>
                    <a:pt x="1840509" y="147320"/>
                  </a:cubicBezTo>
                  <a:cubicBezTo>
                    <a:pt x="1805640" y="151032"/>
                    <a:pt x="1772356" y="153507"/>
                    <a:pt x="1737487" y="157220"/>
                  </a:cubicBezTo>
                  <a:cubicBezTo>
                    <a:pt x="1724807" y="158458"/>
                    <a:pt x="1712128" y="162170"/>
                    <a:pt x="1701033" y="163408"/>
                  </a:cubicBezTo>
                  <a:cubicBezTo>
                    <a:pt x="1669333" y="165883"/>
                    <a:pt x="1637634" y="168358"/>
                    <a:pt x="1607520" y="170833"/>
                  </a:cubicBezTo>
                  <a:cubicBezTo>
                    <a:pt x="1607520" y="175783"/>
                    <a:pt x="1607520" y="178258"/>
                    <a:pt x="1605935" y="180733"/>
                  </a:cubicBezTo>
                  <a:cubicBezTo>
                    <a:pt x="1602765" y="178258"/>
                    <a:pt x="1599595" y="174545"/>
                    <a:pt x="1596425" y="169595"/>
                  </a:cubicBezTo>
                  <a:cubicBezTo>
                    <a:pt x="1590086" y="183208"/>
                    <a:pt x="1577406" y="174545"/>
                    <a:pt x="1567896" y="175783"/>
                  </a:cubicBezTo>
                  <a:cubicBezTo>
                    <a:pt x="1550461" y="178258"/>
                    <a:pt x="1531442" y="181970"/>
                    <a:pt x="1514008" y="183208"/>
                  </a:cubicBezTo>
                  <a:cubicBezTo>
                    <a:pt x="1482308" y="186921"/>
                    <a:pt x="1450609" y="189396"/>
                    <a:pt x="1418910" y="191871"/>
                  </a:cubicBezTo>
                  <a:cubicBezTo>
                    <a:pt x="1391965" y="194346"/>
                    <a:pt x="1365021" y="199296"/>
                    <a:pt x="1338077" y="203008"/>
                  </a:cubicBezTo>
                  <a:cubicBezTo>
                    <a:pt x="1292113" y="209196"/>
                    <a:pt x="1244564" y="212908"/>
                    <a:pt x="1198600" y="219096"/>
                  </a:cubicBezTo>
                  <a:cubicBezTo>
                    <a:pt x="1166901" y="222809"/>
                    <a:pt x="1135202" y="228996"/>
                    <a:pt x="1101918" y="232709"/>
                  </a:cubicBezTo>
                  <a:cubicBezTo>
                    <a:pt x="1068633" y="237659"/>
                    <a:pt x="1033764" y="241371"/>
                    <a:pt x="1000480" y="246321"/>
                  </a:cubicBezTo>
                  <a:cubicBezTo>
                    <a:pt x="976706" y="250034"/>
                    <a:pt x="952931" y="254984"/>
                    <a:pt x="929157" y="258697"/>
                  </a:cubicBezTo>
                  <a:cubicBezTo>
                    <a:pt x="881608" y="264884"/>
                    <a:pt x="832474" y="271072"/>
                    <a:pt x="784926" y="277259"/>
                  </a:cubicBezTo>
                  <a:cubicBezTo>
                    <a:pt x="767491" y="279735"/>
                    <a:pt x="751641" y="284685"/>
                    <a:pt x="734207" y="287160"/>
                  </a:cubicBezTo>
                  <a:cubicBezTo>
                    <a:pt x="704093" y="292110"/>
                    <a:pt x="673978" y="294585"/>
                    <a:pt x="643864" y="299535"/>
                  </a:cubicBezTo>
                  <a:cubicBezTo>
                    <a:pt x="621675" y="303247"/>
                    <a:pt x="601070" y="309435"/>
                    <a:pt x="580466" y="311910"/>
                  </a:cubicBezTo>
                  <a:cubicBezTo>
                    <a:pt x="536087" y="319335"/>
                    <a:pt x="491708" y="324285"/>
                    <a:pt x="447329" y="330473"/>
                  </a:cubicBezTo>
                  <a:cubicBezTo>
                    <a:pt x="428309" y="332948"/>
                    <a:pt x="409290" y="337898"/>
                    <a:pt x="390270" y="341611"/>
                  </a:cubicBezTo>
                  <a:cubicBezTo>
                    <a:pt x="360156" y="347798"/>
                    <a:pt x="328457" y="352748"/>
                    <a:pt x="298343" y="358936"/>
                  </a:cubicBezTo>
                  <a:cubicBezTo>
                    <a:pt x="290418" y="360173"/>
                    <a:pt x="282493" y="363886"/>
                    <a:pt x="272983" y="365123"/>
                  </a:cubicBezTo>
                  <a:cubicBezTo>
                    <a:pt x="263473" y="366361"/>
                    <a:pt x="253964" y="366361"/>
                    <a:pt x="244454" y="367598"/>
                  </a:cubicBezTo>
                  <a:cubicBezTo>
                    <a:pt x="225434" y="371311"/>
                    <a:pt x="206415" y="375024"/>
                    <a:pt x="188980" y="378736"/>
                  </a:cubicBezTo>
                  <a:cubicBezTo>
                    <a:pt x="150941" y="386161"/>
                    <a:pt x="131922" y="388636"/>
                    <a:pt x="114487" y="396061"/>
                  </a:cubicBezTo>
                  <a:cubicBezTo>
                    <a:pt x="98638" y="402249"/>
                    <a:pt x="76448" y="401011"/>
                    <a:pt x="70108" y="420812"/>
                  </a:cubicBezTo>
                  <a:cubicBezTo>
                    <a:pt x="66938" y="426999"/>
                    <a:pt x="59014" y="430712"/>
                    <a:pt x="73278" y="433187"/>
                  </a:cubicBezTo>
                  <a:cubicBezTo>
                    <a:pt x="74863" y="433187"/>
                    <a:pt x="78033" y="436900"/>
                    <a:pt x="76448" y="438137"/>
                  </a:cubicBezTo>
                  <a:cubicBezTo>
                    <a:pt x="73278" y="445562"/>
                    <a:pt x="70108" y="452987"/>
                    <a:pt x="66938" y="462887"/>
                  </a:cubicBezTo>
                  <a:cubicBezTo>
                    <a:pt x="66938" y="462887"/>
                    <a:pt x="70108" y="464125"/>
                    <a:pt x="73278" y="466600"/>
                  </a:cubicBezTo>
                  <a:cubicBezTo>
                    <a:pt x="63768" y="474025"/>
                    <a:pt x="63768" y="501251"/>
                    <a:pt x="70108" y="509913"/>
                  </a:cubicBezTo>
                  <a:cubicBezTo>
                    <a:pt x="73278" y="514863"/>
                    <a:pt x="74863" y="521051"/>
                    <a:pt x="76448" y="527238"/>
                  </a:cubicBezTo>
                  <a:cubicBezTo>
                    <a:pt x="57429" y="530951"/>
                    <a:pt x="79618" y="539614"/>
                    <a:pt x="73278" y="544564"/>
                  </a:cubicBezTo>
                  <a:cubicBezTo>
                    <a:pt x="76448" y="544564"/>
                    <a:pt x="79618" y="544564"/>
                    <a:pt x="84373" y="545801"/>
                  </a:cubicBezTo>
                  <a:cubicBezTo>
                    <a:pt x="81203" y="549514"/>
                    <a:pt x="78033" y="551989"/>
                    <a:pt x="76448" y="553226"/>
                  </a:cubicBezTo>
                  <a:cubicBezTo>
                    <a:pt x="79618" y="555701"/>
                    <a:pt x="84373" y="556939"/>
                    <a:pt x="87543" y="559414"/>
                  </a:cubicBezTo>
                  <a:cubicBezTo>
                    <a:pt x="70108" y="577977"/>
                    <a:pt x="70108" y="586639"/>
                    <a:pt x="90713" y="602727"/>
                  </a:cubicBezTo>
                  <a:cubicBezTo>
                    <a:pt x="92298" y="603965"/>
                    <a:pt x="95468" y="606440"/>
                    <a:pt x="95468" y="607677"/>
                  </a:cubicBezTo>
                  <a:cubicBezTo>
                    <a:pt x="90713" y="621290"/>
                    <a:pt x="92298" y="633665"/>
                    <a:pt x="103392" y="644803"/>
                  </a:cubicBezTo>
                  <a:cubicBezTo>
                    <a:pt x="103392" y="644803"/>
                    <a:pt x="101808" y="648515"/>
                    <a:pt x="98638" y="650990"/>
                  </a:cubicBezTo>
                  <a:cubicBezTo>
                    <a:pt x="103392" y="649753"/>
                    <a:pt x="106562" y="648515"/>
                    <a:pt x="109732" y="648515"/>
                  </a:cubicBezTo>
                  <a:lnTo>
                    <a:pt x="104977" y="670791"/>
                  </a:lnTo>
                  <a:lnTo>
                    <a:pt x="122412" y="670791"/>
                  </a:lnTo>
                  <a:cubicBezTo>
                    <a:pt x="127167" y="675741"/>
                    <a:pt x="131922" y="679453"/>
                    <a:pt x="131922" y="680691"/>
                  </a:cubicBezTo>
                  <a:cubicBezTo>
                    <a:pt x="136677" y="676978"/>
                    <a:pt x="139847" y="675741"/>
                    <a:pt x="141432" y="674503"/>
                  </a:cubicBezTo>
                  <a:cubicBezTo>
                    <a:pt x="149356" y="684403"/>
                    <a:pt x="155696" y="691829"/>
                    <a:pt x="160451" y="699254"/>
                  </a:cubicBezTo>
                  <a:cubicBezTo>
                    <a:pt x="158866" y="707916"/>
                    <a:pt x="155696" y="715341"/>
                    <a:pt x="154111" y="720292"/>
                  </a:cubicBezTo>
                  <a:cubicBezTo>
                    <a:pt x="146186" y="720292"/>
                    <a:pt x="138262" y="719054"/>
                    <a:pt x="133507" y="721529"/>
                  </a:cubicBezTo>
                  <a:cubicBezTo>
                    <a:pt x="128752" y="724004"/>
                    <a:pt x="128752" y="730192"/>
                    <a:pt x="125582" y="733904"/>
                  </a:cubicBezTo>
                  <a:cubicBezTo>
                    <a:pt x="125582" y="735142"/>
                    <a:pt x="136677" y="751230"/>
                    <a:pt x="135092" y="752467"/>
                  </a:cubicBezTo>
                  <a:cubicBezTo>
                    <a:pt x="133507" y="761130"/>
                    <a:pt x="130337" y="769792"/>
                    <a:pt x="128752" y="779692"/>
                  </a:cubicBezTo>
                  <a:cubicBezTo>
                    <a:pt x="135092" y="783405"/>
                    <a:pt x="143016" y="788355"/>
                    <a:pt x="149356" y="792068"/>
                  </a:cubicBezTo>
                  <a:cubicBezTo>
                    <a:pt x="138262" y="797018"/>
                    <a:pt x="130337" y="801968"/>
                    <a:pt x="122412" y="805680"/>
                  </a:cubicBezTo>
                  <a:cubicBezTo>
                    <a:pt x="125582" y="806918"/>
                    <a:pt x="127167" y="808155"/>
                    <a:pt x="130337" y="809393"/>
                  </a:cubicBezTo>
                  <a:cubicBezTo>
                    <a:pt x="131922" y="814343"/>
                    <a:pt x="135092" y="819293"/>
                    <a:pt x="135092" y="824243"/>
                  </a:cubicBezTo>
                  <a:cubicBezTo>
                    <a:pt x="135092" y="829193"/>
                    <a:pt x="130337" y="837856"/>
                    <a:pt x="133507" y="839093"/>
                  </a:cubicBezTo>
                  <a:cubicBezTo>
                    <a:pt x="147771" y="845281"/>
                    <a:pt x="139847" y="863844"/>
                    <a:pt x="158866" y="866319"/>
                  </a:cubicBezTo>
                  <a:cubicBezTo>
                    <a:pt x="160451" y="866319"/>
                    <a:pt x="160451" y="868794"/>
                    <a:pt x="163621" y="871269"/>
                  </a:cubicBezTo>
                  <a:cubicBezTo>
                    <a:pt x="158866" y="871269"/>
                    <a:pt x="155696" y="871269"/>
                    <a:pt x="149356" y="872506"/>
                  </a:cubicBezTo>
                  <a:cubicBezTo>
                    <a:pt x="166791" y="882407"/>
                    <a:pt x="162036" y="891069"/>
                    <a:pt x="155696" y="898494"/>
                  </a:cubicBezTo>
                  <a:cubicBezTo>
                    <a:pt x="149356" y="899732"/>
                    <a:pt x="144601" y="900969"/>
                    <a:pt x="139847" y="902207"/>
                  </a:cubicBezTo>
                  <a:cubicBezTo>
                    <a:pt x="141432" y="904682"/>
                    <a:pt x="141432" y="905920"/>
                    <a:pt x="143016" y="908395"/>
                  </a:cubicBezTo>
                  <a:cubicBezTo>
                    <a:pt x="144601" y="909632"/>
                    <a:pt x="152526" y="925720"/>
                    <a:pt x="152526" y="928195"/>
                  </a:cubicBezTo>
                  <a:cubicBezTo>
                    <a:pt x="149356" y="934382"/>
                    <a:pt x="147771" y="940570"/>
                    <a:pt x="146186" y="946758"/>
                  </a:cubicBezTo>
                  <a:cubicBezTo>
                    <a:pt x="155696" y="946758"/>
                    <a:pt x="163621" y="947995"/>
                    <a:pt x="166791" y="947995"/>
                  </a:cubicBezTo>
                  <a:cubicBezTo>
                    <a:pt x="163621" y="949233"/>
                    <a:pt x="158866" y="951708"/>
                    <a:pt x="155696" y="952945"/>
                  </a:cubicBezTo>
                  <a:cubicBezTo>
                    <a:pt x="157281" y="955420"/>
                    <a:pt x="158866" y="957895"/>
                    <a:pt x="162036" y="959133"/>
                  </a:cubicBezTo>
                  <a:cubicBezTo>
                    <a:pt x="174716" y="957895"/>
                    <a:pt x="187395" y="956658"/>
                    <a:pt x="201660" y="955420"/>
                  </a:cubicBezTo>
                  <a:cubicBezTo>
                    <a:pt x="200075" y="961608"/>
                    <a:pt x="198490" y="966558"/>
                    <a:pt x="195320" y="971508"/>
                  </a:cubicBezTo>
                  <a:cubicBezTo>
                    <a:pt x="203245" y="971508"/>
                    <a:pt x="212755" y="972746"/>
                    <a:pt x="220680" y="972746"/>
                  </a:cubicBezTo>
                  <a:lnTo>
                    <a:pt x="220680" y="978933"/>
                  </a:lnTo>
                  <a:cubicBezTo>
                    <a:pt x="209585" y="980171"/>
                    <a:pt x="198490" y="982646"/>
                    <a:pt x="188980" y="983883"/>
                  </a:cubicBezTo>
                  <a:cubicBezTo>
                    <a:pt x="228604" y="998733"/>
                    <a:pt x="265058" y="985121"/>
                    <a:pt x="307852" y="980171"/>
                  </a:cubicBezTo>
                  <a:cubicBezTo>
                    <a:pt x="315777" y="986358"/>
                    <a:pt x="323702" y="981408"/>
                    <a:pt x="330042" y="971508"/>
                  </a:cubicBezTo>
                  <a:cubicBezTo>
                    <a:pt x="337967" y="980171"/>
                    <a:pt x="344306" y="977696"/>
                    <a:pt x="360156" y="960370"/>
                  </a:cubicBezTo>
                  <a:cubicBezTo>
                    <a:pt x="361741" y="960370"/>
                    <a:pt x="363326" y="961608"/>
                    <a:pt x="364911" y="961608"/>
                  </a:cubicBezTo>
                  <a:cubicBezTo>
                    <a:pt x="363326" y="966558"/>
                    <a:pt x="360156" y="970270"/>
                    <a:pt x="358571" y="975221"/>
                  </a:cubicBezTo>
                  <a:cubicBezTo>
                    <a:pt x="368081" y="972746"/>
                    <a:pt x="376006" y="971508"/>
                    <a:pt x="385515" y="969033"/>
                  </a:cubicBezTo>
                  <a:lnTo>
                    <a:pt x="418800" y="965320"/>
                  </a:lnTo>
                  <a:cubicBezTo>
                    <a:pt x="436234" y="962845"/>
                    <a:pt x="453669" y="961608"/>
                    <a:pt x="469518" y="959133"/>
                  </a:cubicBezTo>
                  <a:cubicBezTo>
                    <a:pt x="475858" y="957895"/>
                    <a:pt x="482198" y="954183"/>
                    <a:pt x="488538" y="952945"/>
                  </a:cubicBezTo>
                  <a:cubicBezTo>
                    <a:pt x="494878" y="951708"/>
                    <a:pt x="504388" y="947995"/>
                    <a:pt x="507557" y="950470"/>
                  </a:cubicBezTo>
                  <a:cubicBezTo>
                    <a:pt x="520237" y="959133"/>
                    <a:pt x="531332" y="969033"/>
                    <a:pt x="544011" y="977696"/>
                  </a:cubicBezTo>
                  <a:cubicBezTo>
                    <a:pt x="545597" y="975221"/>
                    <a:pt x="547181" y="971508"/>
                    <a:pt x="547181" y="971508"/>
                  </a:cubicBezTo>
                  <a:cubicBezTo>
                    <a:pt x="558276" y="973983"/>
                    <a:pt x="566201" y="975221"/>
                    <a:pt x="577296" y="977696"/>
                  </a:cubicBezTo>
                  <a:cubicBezTo>
                    <a:pt x="578881" y="981408"/>
                    <a:pt x="582051" y="986358"/>
                    <a:pt x="582051" y="988833"/>
                  </a:cubicBezTo>
                  <a:cubicBezTo>
                    <a:pt x="599485" y="990071"/>
                    <a:pt x="613750" y="991308"/>
                    <a:pt x="626429" y="992546"/>
                  </a:cubicBezTo>
                  <a:cubicBezTo>
                    <a:pt x="626429" y="993783"/>
                    <a:pt x="628014" y="995021"/>
                    <a:pt x="628014" y="996258"/>
                  </a:cubicBezTo>
                  <a:lnTo>
                    <a:pt x="599485" y="1003684"/>
                  </a:lnTo>
                  <a:cubicBezTo>
                    <a:pt x="597900" y="999971"/>
                    <a:pt x="596315" y="998733"/>
                    <a:pt x="593145" y="992546"/>
                  </a:cubicBezTo>
                  <a:cubicBezTo>
                    <a:pt x="594730" y="1006159"/>
                    <a:pt x="596315" y="1014821"/>
                    <a:pt x="596315" y="1025959"/>
                  </a:cubicBezTo>
                  <a:cubicBezTo>
                    <a:pt x="610580" y="1017296"/>
                    <a:pt x="629599" y="1027196"/>
                    <a:pt x="639109" y="1012346"/>
                  </a:cubicBezTo>
                  <a:cubicBezTo>
                    <a:pt x="639109" y="1011109"/>
                    <a:pt x="645449" y="1011109"/>
                    <a:pt x="647034" y="1012346"/>
                  </a:cubicBezTo>
                  <a:cubicBezTo>
                    <a:pt x="659714" y="1013584"/>
                    <a:pt x="672393" y="1014821"/>
                    <a:pt x="685073" y="1017296"/>
                  </a:cubicBezTo>
                  <a:cubicBezTo>
                    <a:pt x="683488" y="1014821"/>
                    <a:pt x="683488" y="1012346"/>
                    <a:pt x="681903" y="1009871"/>
                  </a:cubicBezTo>
                  <a:cubicBezTo>
                    <a:pt x="689828" y="1011109"/>
                    <a:pt x="696168" y="1012346"/>
                    <a:pt x="700923" y="1013584"/>
                  </a:cubicBezTo>
                  <a:cubicBezTo>
                    <a:pt x="700923" y="1014821"/>
                    <a:pt x="702508" y="1016059"/>
                    <a:pt x="702508" y="1017296"/>
                  </a:cubicBezTo>
                  <a:cubicBezTo>
                    <a:pt x="691413" y="1022246"/>
                    <a:pt x="680318" y="1028434"/>
                    <a:pt x="669223" y="1033384"/>
                  </a:cubicBezTo>
                  <a:cubicBezTo>
                    <a:pt x="651789" y="1042047"/>
                    <a:pt x="635939" y="1053184"/>
                    <a:pt x="618505" y="1056897"/>
                  </a:cubicBezTo>
                  <a:cubicBezTo>
                    <a:pt x="588390" y="1061847"/>
                    <a:pt x="558276" y="1070510"/>
                    <a:pt x="526577" y="1071747"/>
                  </a:cubicBezTo>
                  <a:lnTo>
                    <a:pt x="518652" y="1071747"/>
                  </a:lnTo>
                  <a:cubicBezTo>
                    <a:pt x="485368" y="1076697"/>
                    <a:pt x="453669" y="1081647"/>
                    <a:pt x="420385" y="1086597"/>
                  </a:cubicBezTo>
                  <a:cubicBezTo>
                    <a:pt x="415630" y="1087835"/>
                    <a:pt x="412460" y="1089072"/>
                    <a:pt x="407705" y="1089072"/>
                  </a:cubicBezTo>
                  <a:cubicBezTo>
                    <a:pt x="387100" y="1091547"/>
                    <a:pt x="366496" y="1092785"/>
                    <a:pt x="347476" y="1095260"/>
                  </a:cubicBezTo>
                  <a:cubicBezTo>
                    <a:pt x="326872" y="1098973"/>
                    <a:pt x="304682" y="1101448"/>
                    <a:pt x="284078" y="1107635"/>
                  </a:cubicBezTo>
                  <a:cubicBezTo>
                    <a:pt x="268228" y="1111348"/>
                    <a:pt x="247624" y="1110110"/>
                    <a:pt x="241284" y="1122486"/>
                  </a:cubicBezTo>
                  <a:cubicBezTo>
                    <a:pt x="234944" y="1122486"/>
                    <a:pt x="228604" y="1121248"/>
                    <a:pt x="225434" y="1122486"/>
                  </a:cubicBezTo>
                  <a:cubicBezTo>
                    <a:pt x="201660" y="1129911"/>
                    <a:pt x="177886" y="1137336"/>
                    <a:pt x="155696" y="1145998"/>
                  </a:cubicBezTo>
                  <a:cubicBezTo>
                    <a:pt x="147771" y="1150949"/>
                    <a:pt x="141432" y="1153423"/>
                    <a:pt x="138262" y="1158374"/>
                  </a:cubicBezTo>
                  <a:cubicBezTo>
                    <a:pt x="136677" y="1162086"/>
                    <a:pt x="141432" y="1168274"/>
                    <a:pt x="143016" y="1170749"/>
                  </a:cubicBezTo>
                  <a:cubicBezTo>
                    <a:pt x="139847" y="1171986"/>
                    <a:pt x="133507" y="1173224"/>
                    <a:pt x="133507" y="1174461"/>
                  </a:cubicBezTo>
                  <a:cubicBezTo>
                    <a:pt x="133507" y="1181886"/>
                    <a:pt x="133507" y="1189312"/>
                    <a:pt x="136677" y="1195499"/>
                  </a:cubicBezTo>
                  <a:cubicBezTo>
                    <a:pt x="141432" y="1204162"/>
                    <a:pt x="155696" y="1211587"/>
                    <a:pt x="139847" y="1222725"/>
                  </a:cubicBezTo>
                  <a:cubicBezTo>
                    <a:pt x="136677" y="1223962"/>
                    <a:pt x="139847" y="1230150"/>
                    <a:pt x="139847" y="1235100"/>
                  </a:cubicBezTo>
                  <a:cubicBezTo>
                    <a:pt x="144601" y="1233862"/>
                    <a:pt x="147771" y="1233862"/>
                    <a:pt x="152526" y="1233862"/>
                  </a:cubicBezTo>
                  <a:cubicBezTo>
                    <a:pt x="136677" y="1254900"/>
                    <a:pt x="136677" y="1262325"/>
                    <a:pt x="152526" y="1266038"/>
                  </a:cubicBezTo>
                  <a:cubicBezTo>
                    <a:pt x="152526" y="1273463"/>
                    <a:pt x="149356" y="1280888"/>
                    <a:pt x="152526" y="1285838"/>
                  </a:cubicBezTo>
                  <a:cubicBezTo>
                    <a:pt x="162036" y="1298213"/>
                    <a:pt x="174716" y="1310588"/>
                    <a:pt x="185810" y="1321726"/>
                  </a:cubicBezTo>
                  <a:cubicBezTo>
                    <a:pt x="184225" y="1322964"/>
                    <a:pt x="181056" y="1324201"/>
                    <a:pt x="179471" y="1324201"/>
                  </a:cubicBezTo>
                  <a:cubicBezTo>
                    <a:pt x="185810" y="1330389"/>
                    <a:pt x="192150" y="1336576"/>
                    <a:pt x="196905" y="1340289"/>
                  </a:cubicBezTo>
                  <a:cubicBezTo>
                    <a:pt x="190565" y="1347714"/>
                    <a:pt x="185810" y="1353902"/>
                    <a:pt x="179471" y="1360089"/>
                  </a:cubicBezTo>
                  <a:cubicBezTo>
                    <a:pt x="187395" y="1362564"/>
                    <a:pt x="192150" y="1363802"/>
                    <a:pt x="198490" y="1365039"/>
                  </a:cubicBezTo>
                  <a:cubicBezTo>
                    <a:pt x="187395" y="1367514"/>
                    <a:pt x="177886" y="1369990"/>
                    <a:pt x="163621" y="1374940"/>
                  </a:cubicBezTo>
                  <a:cubicBezTo>
                    <a:pt x="190565" y="1379890"/>
                    <a:pt x="192150" y="1394740"/>
                    <a:pt x="195320" y="1409590"/>
                  </a:cubicBezTo>
                  <a:cubicBezTo>
                    <a:pt x="195320" y="1410828"/>
                    <a:pt x="203245" y="1412065"/>
                    <a:pt x="208000" y="1413303"/>
                  </a:cubicBezTo>
                  <a:cubicBezTo>
                    <a:pt x="208000" y="1415778"/>
                    <a:pt x="204830" y="1419490"/>
                    <a:pt x="206415" y="1421965"/>
                  </a:cubicBezTo>
                  <a:cubicBezTo>
                    <a:pt x="212755" y="1428153"/>
                    <a:pt x="223849" y="1431865"/>
                    <a:pt x="225434" y="1439291"/>
                  </a:cubicBezTo>
                  <a:cubicBezTo>
                    <a:pt x="234944" y="1460328"/>
                    <a:pt x="252379" y="1456616"/>
                    <a:pt x="271398" y="1451666"/>
                  </a:cubicBezTo>
                  <a:lnTo>
                    <a:pt x="280908" y="1462803"/>
                  </a:lnTo>
                  <a:cubicBezTo>
                    <a:pt x="284078" y="1461566"/>
                    <a:pt x="287248" y="1459091"/>
                    <a:pt x="288833" y="1457853"/>
                  </a:cubicBezTo>
                  <a:cubicBezTo>
                    <a:pt x="290418" y="1465278"/>
                    <a:pt x="306267" y="1473941"/>
                    <a:pt x="311022" y="1468991"/>
                  </a:cubicBezTo>
                  <a:cubicBezTo>
                    <a:pt x="322117" y="1456616"/>
                    <a:pt x="334797" y="1464041"/>
                    <a:pt x="347476" y="1465278"/>
                  </a:cubicBezTo>
                  <a:cubicBezTo>
                    <a:pt x="353816" y="1466516"/>
                    <a:pt x="363326" y="1467754"/>
                    <a:pt x="366496" y="1465278"/>
                  </a:cubicBezTo>
                  <a:cubicBezTo>
                    <a:pt x="374421" y="1459091"/>
                    <a:pt x="398195" y="1465278"/>
                    <a:pt x="391855" y="1447953"/>
                  </a:cubicBezTo>
                  <a:cubicBezTo>
                    <a:pt x="390270" y="1444241"/>
                    <a:pt x="383930" y="1440528"/>
                    <a:pt x="377591" y="1436816"/>
                  </a:cubicBezTo>
                  <a:lnTo>
                    <a:pt x="423554" y="1436816"/>
                  </a:lnTo>
                  <a:cubicBezTo>
                    <a:pt x="425139" y="1440528"/>
                    <a:pt x="425139" y="1445478"/>
                    <a:pt x="426724" y="1449191"/>
                  </a:cubicBezTo>
                  <a:cubicBezTo>
                    <a:pt x="418800" y="1450428"/>
                    <a:pt x="410875" y="1451666"/>
                    <a:pt x="402950" y="1454141"/>
                  </a:cubicBezTo>
                  <a:cubicBezTo>
                    <a:pt x="402950" y="1455378"/>
                    <a:pt x="404535" y="1456616"/>
                    <a:pt x="404535" y="1459091"/>
                  </a:cubicBezTo>
                  <a:cubicBezTo>
                    <a:pt x="407705" y="1459091"/>
                    <a:pt x="412460" y="1457853"/>
                    <a:pt x="415630" y="1457853"/>
                  </a:cubicBezTo>
                  <a:cubicBezTo>
                    <a:pt x="428309" y="1461566"/>
                    <a:pt x="445744" y="1451666"/>
                    <a:pt x="456839" y="1464041"/>
                  </a:cubicBezTo>
                  <a:cubicBezTo>
                    <a:pt x="477443" y="1486316"/>
                    <a:pt x="513897" y="1492504"/>
                    <a:pt x="547181" y="1480129"/>
                  </a:cubicBezTo>
                  <a:cubicBezTo>
                    <a:pt x="550351" y="1478891"/>
                    <a:pt x="556691" y="1482604"/>
                    <a:pt x="561446" y="1483841"/>
                  </a:cubicBezTo>
                  <a:cubicBezTo>
                    <a:pt x="563031" y="1483841"/>
                    <a:pt x="563031" y="1483841"/>
                    <a:pt x="564616" y="1485079"/>
                  </a:cubicBezTo>
                  <a:cubicBezTo>
                    <a:pt x="566201" y="1482604"/>
                    <a:pt x="566201" y="1480129"/>
                    <a:pt x="566201" y="1481366"/>
                  </a:cubicBezTo>
                  <a:cubicBezTo>
                    <a:pt x="577296" y="1481366"/>
                    <a:pt x="588390" y="1483841"/>
                    <a:pt x="599485" y="1482604"/>
                  </a:cubicBezTo>
                  <a:cubicBezTo>
                    <a:pt x="616920" y="1481366"/>
                    <a:pt x="634354" y="1476416"/>
                    <a:pt x="651789" y="1475179"/>
                  </a:cubicBezTo>
                  <a:cubicBezTo>
                    <a:pt x="678733" y="1472704"/>
                    <a:pt x="705677" y="1472704"/>
                    <a:pt x="732622" y="1467754"/>
                  </a:cubicBezTo>
                  <a:cubicBezTo>
                    <a:pt x="743717" y="1465278"/>
                    <a:pt x="751641" y="1466516"/>
                    <a:pt x="759566" y="1468991"/>
                  </a:cubicBezTo>
                  <a:cubicBezTo>
                    <a:pt x="710432" y="1485079"/>
                    <a:pt x="661299" y="1501167"/>
                    <a:pt x="612165" y="1516017"/>
                  </a:cubicBezTo>
                  <a:cubicBezTo>
                    <a:pt x="612165" y="1517254"/>
                    <a:pt x="613750" y="1518492"/>
                    <a:pt x="613750" y="1519729"/>
                  </a:cubicBezTo>
                  <a:cubicBezTo>
                    <a:pt x="616920" y="1519729"/>
                    <a:pt x="620090" y="1520967"/>
                    <a:pt x="626429" y="1522204"/>
                  </a:cubicBezTo>
                  <a:cubicBezTo>
                    <a:pt x="615335" y="1525917"/>
                    <a:pt x="610580" y="1527154"/>
                    <a:pt x="602655" y="1529630"/>
                  </a:cubicBezTo>
                  <a:cubicBezTo>
                    <a:pt x="616920" y="1537055"/>
                    <a:pt x="597900" y="1545717"/>
                    <a:pt x="605825" y="1555617"/>
                  </a:cubicBezTo>
                  <a:cubicBezTo>
                    <a:pt x="612165" y="1565518"/>
                    <a:pt x="607410" y="1580368"/>
                    <a:pt x="635939" y="1576655"/>
                  </a:cubicBezTo>
                  <a:cubicBezTo>
                    <a:pt x="607410" y="1587793"/>
                    <a:pt x="605825" y="1603881"/>
                    <a:pt x="624845" y="1621206"/>
                  </a:cubicBezTo>
                  <a:cubicBezTo>
                    <a:pt x="628014" y="1623681"/>
                    <a:pt x="629599" y="1628631"/>
                    <a:pt x="628014" y="1631106"/>
                  </a:cubicBezTo>
                  <a:cubicBezTo>
                    <a:pt x="624845" y="1639769"/>
                    <a:pt x="620090" y="1647194"/>
                    <a:pt x="616920" y="1653382"/>
                  </a:cubicBezTo>
                  <a:cubicBezTo>
                    <a:pt x="605825" y="1653382"/>
                    <a:pt x="599485" y="1652144"/>
                    <a:pt x="593145" y="1652144"/>
                  </a:cubicBezTo>
                  <a:cubicBezTo>
                    <a:pt x="577296" y="1653382"/>
                    <a:pt x="561446" y="1655856"/>
                    <a:pt x="545597" y="1658331"/>
                  </a:cubicBezTo>
                  <a:cubicBezTo>
                    <a:pt x="494878" y="1665757"/>
                    <a:pt x="442574" y="1673182"/>
                    <a:pt x="391855" y="1680607"/>
                  </a:cubicBezTo>
                  <a:cubicBezTo>
                    <a:pt x="349061" y="1686794"/>
                    <a:pt x="307852" y="1699170"/>
                    <a:pt x="265058" y="1701645"/>
                  </a:cubicBezTo>
                  <a:cubicBezTo>
                    <a:pt x="234944" y="1702882"/>
                    <a:pt x="208000" y="1715257"/>
                    <a:pt x="179471" y="1716495"/>
                  </a:cubicBezTo>
                  <a:cubicBezTo>
                    <a:pt x="160451" y="1717733"/>
                    <a:pt x="141432" y="1723920"/>
                    <a:pt x="123997" y="1730108"/>
                  </a:cubicBezTo>
                  <a:cubicBezTo>
                    <a:pt x="114487" y="1732583"/>
                    <a:pt x="106562" y="1738770"/>
                    <a:pt x="98638" y="1742483"/>
                  </a:cubicBezTo>
                  <a:cubicBezTo>
                    <a:pt x="97053" y="1742483"/>
                    <a:pt x="92298" y="1741245"/>
                    <a:pt x="90713" y="1742483"/>
                  </a:cubicBezTo>
                  <a:cubicBezTo>
                    <a:pt x="78033" y="1747433"/>
                    <a:pt x="66938" y="1752383"/>
                    <a:pt x="54259" y="1756096"/>
                  </a:cubicBezTo>
                  <a:cubicBezTo>
                    <a:pt x="44749" y="1759808"/>
                    <a:pt x="36824" y="1763521"/>
                    <a:pt x="27314" y="1767233"/>
                  </a:cubicBezTo>
                  <a:cubicBezTo>
                    <a:pt x="27314" y="1768471"/>
                    <a:pt x="28899" y="1769708"/>
                    <a:pt x="28899" y="1770946"/>
                  </a:cubicBezTo>
                  <a:cubicBezTo>
                    <a:pt x="25729" y="1770946"/>
                    <a:pt x="20975" y="1769708"/>
                    <a:pt x="16220" y="1768471"/>
                  </a:cubicBezTo>
                  <a:cubicBezTo>
                    <a:pt x="17805" y="1775896"/>
                    <a:pt x="19390" y="1780846"/>
                    <a:pt x="20975" y="1787034"/>
                  </a:cubicBezTo>
                  <a:cubicBezTo>
                    <a:pt x="19390" y="1787034"/>
                    <a:pt x="19390" y="1787034"/>
                    <a:pt x="17805" y="1788271"/>
                  </a:cubicBezTo>
                  <a:cubicBezTo>
                    <a:pt x="16220" y="1785796"/>
                    <a:pt x="14635" y="1783321"/>
                    <a:pt x="13050" y="1782083"/>
                  </a:cubicBezTo>
                  <a:cubicBezTo>
                    <a:pt x="45" y="1794459"/>
                    <a:pt x="-7575" y="1805597"/>
                    <a:pt x="11465" y="1813021"/>
                  </a:cubicBezTo>
                  <a:cubicBezTo>
                    <a:pt x="9880" y="1819209"/>
                    <a:pt x="9880" y="1824159"/>
                    <a:pt x="9880" y="1827872"/>
                  </a:cubicBezTo>
                  <a:lnTo>
                    <a:pt x="14635" y="1853860"/>
                  </a:lnTo>
                  <a:cubicBezTo>
                    <a:pt x="16220" y="1864997"/>
                    <a:pt x="13050" y="1876135"/>
                    <a:pt x="30484" y="1879848"/>
                  </a:cubicBezTo>
                  <a:cubicBezTo>
                    <a:pt x="25729" y="1886035"/>
                    <a:pt x="25729" y="1914498"/>
                    <a:pt x="32069" y="1915736"/>
                  </a:cubicBezTo>
                  <a:cubicBezTo>
                    <a:pt x="43164" y="1919448"/>
                    <a:pt x="46334" y="1930586"/>
                    <a:pt x="55844" y="1935536"/>
                  </a:cubicBezTo>
                  <a:cubicBezTo>
                    <a:pt x="57429" y="1936773"/>
                    <a:pt x="59014" y="1939248"/>
                    <a:pt x="59014" y="1939248"/>
                  </a:cubicBezTo>
                  <a:cubicBezTo>
                    <a:pt x="46334" y="1950386"/>
                    <a:pt x="65353" y="1945436"/>
                    <a:pt x="68523" y="1950386"/>
                  </a:cubicBezTo>
                  <a:cubicBezTo>
                    <a:pt x="65353" y="1956574"/>
                    <a:pt x="59014" y="1962762"/>
                    <a:pt x="57429" y="1970186"/>
                  </a:cubicBezTo>
                  <a:cubicBezTo>
                    <a:pt x="55844" y="1977612"/>
                    <a:pt x="57429" y="1983799"/>
                    <a:pt x="71693" y="1980087"/>
                  </a:cubicBezTo>
                  <a:cubicBezTo>
                    <a:pt x="70108" y="1991224"/>
                    <a:pt x="68523" y="2001125"/>
                    <a:pt x="66938" y="2012262"/>
                  </a:cubicBezTo>
                  <a:cubicBezTo>
                    <a:pt x="68523" y="2012262"/>
                    <a:pt x="70108" y="2011025"/>
                    <a:pt x="70108" y="2011025"/>
                  </a:cubicBezTo>
                  <a:cubicBezTo>
                    <a:pt x="74863" y="2019687"/>
                    <a:pt x="78033" y="2027112"/>
                    <a:pt x="82788" y="2034538"/>
                  </a:cubicBezTo>
                  <a:cubicBezTo>
                    <a:pt x="90713" y="2034538"/>
                    <a:pt x="98638" y="2035775"/>
                    <a:pt x="108147" y="2037013"/>
                  </a:cubicBezTo>
                  <a:lnTo>
                    <a:pt x="108147" y="2040725"/>
                  </a:lnTo>
                  <a:cubicBezTo>
                    <a:pt x="103392" y="2041963"/>
                    <a:pt x="98638" y="2043200"/>
                    <a:pt x="93883" y="2044438"/>
                  </a:cubicBezTo>
                  <a:cubicBezTo>
                    <a:pt x="95468" y="2045675"/>
                    <a:pt x="98638" y="2045675"/>
                    <a:pt x="98638" y="2045675"/>
                  </a:cubicBezTo>
                  <a:cubicBezTo>
                    <a:pt x="100223" y="2064238"/>
                    <a:pt x="120827" y="2061763"/>
                    <a:pt x="135092" y="2066713"/>
                  </a:cubicBezTo>
                  <a:cubicBezTo>
                    <a:pt x="141432" y="2069188"/>
                    <a:pt x="149356" y="2070426"/>
                    <a:pt x="154111" y="2069188"/>
                  </a:cubicBezTo>
                  <a:cubicBezTo>
                    <a:pt x="163621" y="2065476"/>
                    <a:pt x="169961" y="2066713"/>
                    <a:pt x="169961" y="2074138"/>
                  </a:cubicBezTo>
                  <a:cubicBezTo>
                    <a:pt x="169961" y="2077851"/>
                    <a:pt x="166791" y="2082801"/>
                    <a:pt x="165206" y="2085276"/>
                  </a:cubicBezTo>
                  <a:cubicBezTo>
                    <a:pt x="176301" y="2085276"/>
                    <a:pt x="193735" y="2088988"/>
                    <a:pt x="203245" y="2084038"/>
                  </a:cubicBezTo>
                  <a:cubicBezTo>
                    <a:pt x="225434" y="2072901"/>
                    <a:pt x="246039" y="2082801"/>
                    <a:pt x="266643" y="2079088"/>
                  </a:cubicBezTo>
                  <a:cubicBezTo>
                    <a:pt x="277738" y="2076613"/>
                    <a:pt x="287248" y="2076613"/>
                    <a:pt x="303098" y="2074138"/>
                  </a:cubicBezTo>
                  <a:cubicBezTo>
                    <a:pt x="311022" y="2079088"/>
                    <a:pt x="318947" y="2077851"/>
                    <a:pt x="320532" y="2071663"/>
                  </a:cubicBezTo>
                  <a:cubicBezTo>
                    <a:pt x="333212" y="2071663"/>
                    <a:pt x="344306" y="2071663"/>
                    <a:pt x="355401" y="2070426"/>
                  </a:cubicBezTo>
                  <a:cubicBezTo>
                    <a:pt x="372836" y="2067951"/>
                    <a:pt x="388685" y="2064238"/>
                    <a:pt x="406120" y="2063000"/>
                  </a:cubicBezTo>
                  <a:cubicBezTo>
                    <a:pt x="417215" y="2061763"/>
                    <a:pt x="429894" y="2064238"/>
                    <a:pt x="442574" y="2063000"/>
                  </a:cubicBezTo>
                  <a:cubicBezTo>
                    <a:pt x="448914" y="2061763"/>
                    <a:pt x="453669" y="2054338"/>
                    <a:pt x="460009" y="2050625"/>
                  </a:cubicBezTo>
                  <a:cubicBezTo>
                    <a:pt x="466348" y="2063000"/>
                    <a:pt x="479028" y="2064238"/>
                    <a:pt x="499633" y="2055575"/>
                  </a:cubicBezTo>
                  <a:cubicBezTo>
                    <a:pt x="491708" y="2050625"/>
                    <a:pt x="482198" y="2046913"/>
                    <a:pt x="474273" y="2043200"/>
                  </a:cubicBezTo>
                  <a:cubicBezTo>
                    <a:pt x="482198" y="2040725"/>
                    <a:pt x="488538" y="2037013"/>
                    <a:pt x="494878" y="2035775"/>
                  </a:cubicBezTo>
                  <a:cubicBezTo>
                    <a:pt x="501218" y="2035775"/>
                    <a:pt x="505972" y="2037013"/>
                    <a:pt x="510727" y="2037013"/>
                  </a:cubicBezTo>
                  <a:cubicBezTo>
                    <a:pt x="515482" y="2037013"/>
                    <a:pt x="520237" y="2037013"/>
                    <a:pt x="524992" y="2035775"/>
                  </a:cubicBezTo>
                  <a:cubicBezTo>
                    <a:pt x="529747" y="2034538"/>
                    <a:pt x="532917" y="2033300"/>
                    <a:pt x="536087" y="2030825"/>
                  </a:cubicBezTo>
                  <a:cubicBezTo>
                    <a:pt x="536087" y="2034538"/>
                    <a:pt x="537672" y="2039488"/>
                    <a:pt x="537672" y="2043200"/>
                  </a:cubicBezTo>
                  <a:cubicBezTo>
                    <a:pt x="537672" y="2046913"/>
                    <a:pt x="534502" y="2050625"/>
                    <a:pt x="532917" y="2054338"/>
                  </a:cubicBezTo>
                  <a:cubicBezTo>
                    <a:pt x="537672" y="2054338"/>
                    <a:pt x="542427" y="2054338"/>
                    <a:pt x="548766" y="2053100"/>
                  </a:cubicBezTo>
                  <a:cubicBezTo>
                    <a:pt x="555106" y="2060525"/>
                    <a:pt x="537672" y="2076613"/>
                    <a:pt x="561446" y="2077851"/>
                  </a:cubicBezTo>
                  <a:cubicBezTo>
                    <a:pt x="559861" y="2082801"/>
                    <a:pt x="558276" y="2086513"/>
                    <a:pt x="556691" y="2091463"/>
                  </a:cubicBezTo>
                  <a:cubicBezTo>
                    <a:pt x="566201" y="2091463"/>
                    <a:pt x="575711" y="2092701"/>
                    <a:pt x="589975" y="2093938"/>
                  </a:cubicBezTo>
                  <a:cubicBezTo>
                    <a:pt x="583636" y="2100126"/>
                    <a:pt x="578881" y="2105076"/>
                    <a:pt x="572541" y="2110026"/>
                  </a:cubicBezTo>
                  <a:cubicBezTo>
                    <a:pt x="577296" y="2108789"/>
                    <a:pt x="582051" y="2108789"/>
                    <a:pt x="591560" y="2107551"/>
                  </a:cubicBezTo>
                  <a:cubicBezTo>
                    <a:pt x="570956" y="2122401"/>
                    <a:pt x="593145" y="2123639"/>
                    <a:pt x="601070" y="2132302"/>
                  </a:cubicBezTo>
                  <a:cubicBezTo>
                    <a:pt x="605825" y="2122401"/>
                    <a:pt x="608995" y="2116214"/>
                    <a:pt x="610580" y="2111264"/>
                  </a:cubicBezTo>
                  <a:cubicBezTo>
                    <a:pt x="618505" y="2117451"/>
                    <a:pt x="628014" y="2124876"/>
                    <a:pt x="637524" y="2133539"/>
                  </a:cubicBezTo>
                  <a:cubicBezTo>
                    <a:pt x="639109" y="2133539"/>
                    <a:pt x="642279" y="2131064"/>
                    <a:pt x="643864" y="2132302"/>
                  </a:cubicBezTo>
                  <a:cubicBezTo>
                    <a:pt x="661299" y="2138489"/>
                    <a:pt x="669223" y="2132302"/>
                    <a:pt x="675563" y="2119926"/>
                  </a:cubicBezTo>
                  <a:cubicBezTo>
                    <a:pt x="677148" y="2117451"/>
                    <a:pt x="685073" y="2116214"/>
                    <a:pt x="686658" y="2114976"/>
                  </a:cubicBezTo>
                  <a:cubicBezTo>
                    <a:pt x="683488" y="2122401"/>
                    <a:pt x="678733" y="2129827"/>
                    <a:pt x="673978" y="2138489"/>
                  </a:cubicBezTo>
                  <a:cubicBezTo>
                    <a:pt x="654959" y="2140964"/>
                    <a:pt x="632769" y="2144677"/>
                    <a:pt x="610580" y="2148389"/>
                  </a:cubicBezTo>
                  <a:cubicBezTo>
                    <a:pt x="589975" y="2152102"/>
                    <a:pt x="569371" y="2158290"/>
                    <a:pt x="547181" y="2160765"/>
                  </a:cubicBezTo>
                  <a:cubicBezTo>
                    <a:pt x="517067" y="2164477"/>
                    <a:pt x="486953" y="2166952"/>
                    <a:pt x="455254" y="2170665"/>
                  </a:cubicBezTo>
                  <a:cubicBezTo>
                    <a:pt x="418800" y="2175615"/>
                    <a:pt x="382346" y="2180565"/>
                    <a:pt x="345891" y="2186752"/>
                  </a:cubicBezTo>
                  <a:cubicBezTo>
                    <a:pt x="315777" y="2191703"/>
                    <a:pt x="287248" y="2199128"/>
                    <a:pt x="257134" y="2204078"/>
                  </a:cubicBezTo>
                  <a:cubicBezTo>
                    <a:pt x="236529" y="2207790"/>
                    <a:pt x="215925" y="2209028"/>
                    <a:pt x="196905" y="2215215"/>
                  </a:cubicBezTo>
                  <a:cubicBezTo>
                    <a:pt x="177886" y="2221403"/>
                    <a:pt x="150941" y="2220166"/>
                    <a:pt x="144601" y="2241203"/>
                  </a:cubicBezTo>
                  <a:cubicBezTo>
                    <a:pt x="133507" y="2236253"/>
                    <a:pt x="125582" y="2238728"/>
                    <a:pt x="123997" y="2247391"/>
                  </a:cubicBezTo>
                  <a:cubicBezTo>
                    <a:pt x="123997" y="2249866"/>
                    <a:pt x="122412" y="2252341"/>
                    <a:pt x="119242" y="2252341"/>
                  </a:cubicBezTo>
                  <a:cubicBezTo>
                    <a:pt x="101808" y="2256054"/>
                    <a:pt x="106562" y="2263479"/>
                    <a:pt x="114487" y="2270904"/>
                  </a:cubicBezTo>
                  <a:cubicBezTo>
                    <a:pt x="123997" y="2279566"/>
                    <a:pt x="123997" y="2288229"/>
                    <a:pt x="122412" y="2298129"/>
                  </a:cubicBezTo>
                  <a:cubicBezTo>
                    <a:pt x="119242" y="2311742"/>
                    <a:pt x="116072" y="2326592"/>
                    <a:pt x="112902" y="2340205"/>
                  </a:cubicBezTo>
                  <a:cubicBezTo>
                    <a:pt x="112902" y="2343918"/>
                    <a:pt x="117657" y="2347630"/>
                    <a:pt x="120827" y="2351343"/>
                  </a:cubicBezTo>
                  <a:lnTo>
                    <a:pt x="125582" y="2358768"/>
                  </a:lnTo>
                  <a:lnTo>
                    <a:pt x="125582" y="2379806"/>
                  </a:lnTo>
                  <a:cubicBezTo>
                    <a:pt x="131922" y="2379806"/>
                    <a:pt x="139847" y="2378568"/>
                    <a:pt x="147771" y="2378568"/>
                  </a:cubicBezTo>
                  <a:cubicBezTo>
                    <a:pt x="147771" y="2378568"/>
                    <a:pt x="147771" y="2379806"/>
                    <a:pt x="149356" y="2379806"/>
                  </a:cubicBezTo>
                  <a:cubicBezTo>
                    <a:pt x="144601" y="2381043"/>
                    <a:pt x="141432" y="2382281"/>
                    <a:pt x="136677" y="2384756"/>
                  </a:cubicBezTo>
                  <a:cubicBezTo>
                    <a:pt x="146186" y="2393418"/>
                    <a:pt x="128752" y="2415694"/>
                    <a:pt x="166791" y="2410744"/>
                  </a:cubicBezTo>
                  <a:cubicBezTo>
                    <a:pt x="155696" y="2418169"/>
                    <a:pt x="149356" y="2423119"/>
                    <a:pt x="144601" y="2425594"/>
                  </a:cubicBezTo>
                  <a:cubicBezTo>
                    <a:pt x="147771" y="2431781"/>
                    <a:pt x="150941" y="2435494"/>
                    <a:pt x="152526" y="2439207"/>
                  </a:cubicBezTo>
                  <a:cubicBezTo>
                    <a:pt x="146186" y="2442919"/>
                    <a:pt x="141432" y="2446632"/>
                    <a:pt x="136677" y="2449107"/>
                  </a:cubicBezTo>
                  <a:cubicBezTo>
                    <a:pt x="143016" y="2454057"/>
                    <a:pt x="149356" y="2457769"/>
                    <a:pt x="152526" y="2461482"/>
                  </a:cubicBezTo>
                  <a:cubicBezTo>
                    <a:pt x="158866" y="2456532"/>
                    <a:pt x="165206" y="2451582"/>
                    <a:pt x="171546" y="2451582"/>
                  </a:cubicBezTo>
                  <a:cubicBezTo>
                    <a:pt x="177886" y="2451582"/>
                    <a:pt x="185810" y="2460244"/>
                    <a:pt x="193735" y="2465194"/>
                  </a:cubicBezTo>
                  <a:cubicBezTo>
                    <a:pt x="193735" y="2466432"/>
                    <a:pt x="188980" y="2467669"/>
                    <a:pt x="187395" y="2467669"/>
                  </a:cubicBezTo>
                  <a:cubicBezTo>
                    <a:pt x="176301" y="2457769"/>
                    <a:pt x="165206" y="2456532"/>
                    <a:pt x="154111" y="2467669"/>
                  </a:cubicBezTo>
                  <a:cubicBezTo>
                    <a:pt x="154111" y="2467669"/>
                    <a:pt x="152526" y="2467669"/>
                    <a:pt x="152526" y="2466432"/>
                  </a:cubicBezTo>
                  <a:cubicBezTo>
                    <a:pt x="152526" y="2465194"/>
                    <a:pt x="152526" y="2465194"/>
                    <a:pt x="150941" y="2463957"/>
                  </a:cubicBezTo>
                  <a:cubicBezTo>
                    <a:pt x="144601" y="2468907"/>
                    <a:pt x="146186" y="2472620"/>
                    <a:pt x="154111" y="2476332"/>
                  </a:cubicBezTo>
                  <a:cubicBezTo>
                    <a:pt x="165206" y="2481282"/>
                    <a:pt x="163621" y="2484995"/>
                    <a:pt x="157281" y="2491182"/>
                  </a:cubicBezTo>
                  <a:cubicBezTo>
                    <a:pt x="160451" y="2492420"/>
                    <a:pt x="165206" y="2494895"/>
                    <a:pt x="165206" y="2496132"/>
                  </a:cubicBezTo>
                  <a:cubicBezTo>
                    <a:pt x="165206" y="2502320"/>
                    <a:pt x="181056" y="2506033"/>
                    <a:pt x="168376" y="2513458"/>
                  </a:cubicBezTo>
                  <a:cubicBezTo>
                    <a:pt x="174716" y="2519645"/>
                    <a:pt x="177886" y="2525833"/>
                    <a:pt x="192150" y="2528308"/>
                  </a:cubicBezTo>
                  <a:cubicBezTo>
                    <a:pt x="204830" y="2530783"/>
                    <a:pt x="208000" y="2525833"/>
                    <a:pt x="215925" y="2524595"/>
                  </a:cubicBezTo>
                  <a:cubicBezTo>
                    <a:pt x="223849" y="2523358"/>
                    <a:pt x="233359" y="2527070"/>
                    <a:pt x="241284" y="2528308"/>
                  </a:cubicBezTo>
                  <a:cubicBezTo>
                    <a:pt x="244454" y="2528308"/>
                    <a:pt x="247624" y="2524595"/>
                    <a:pt x="247624" y="2523358"/>
                  </a:cubicBezTo>
                  <a:cubicBezTo>
                    <a:pt x="258719" y="2524595"/>
                    <a:pt x="269813" y="2527070"/>
                    <a:pt x="279323" y="2525833"/>
                  </a:cubicBezTo>
                  <a:cubicBezTo>
                    <a:pt x="293588" y="2524595"/>
                    <a:pt x="301513" y="2528308"/>
                    <a:pt x="303098" y="2538208"/>
                  </a:cubicBezTo>
                  <a:cubicBezTo>
                    <a:pt x="304682" y="2549346"/>
                    <a:pt x="312607" y="2550583"/>
                    <a:pt x="323702" y="2549346"/>
                  </a:cubicBezTo>
                  <a:cubicBezTo>
                    <a:pt x="333212" y="2548108"/>
                    <a:pt x="341137" y="2545633"/>
                    <a:pt x="350646" y="2544396"/>
                  </a:cubicBezTo>
                  <a:cubicBezTo>
                    <a:pt x="345891" y="2540683"/>
                    <a:pt x="339552" y="2536970"/>
                    <a:pt x="331627" y="2532021"/>
                  </a:cubicBezTo>
                  <a:cubicBezTo>
                    <a:pt x="339552" y="2530783"/>
                    <a:pt x="347476" y="2528308"/>
                    <a:pt x="353816" y="2528308"/>
                  </a:cubicBezTo>
                  <a:cubicBezTo>
                    <a:pt x="366496" y="2527070"/>
                    <a:pt x="377591" y="2525833"/>
                    <a:pt x="390270" y="2525833"/>
                  </a:cubicBezTo>
                  <a:cubicBezTo>
                    <a:pt x="395025" y="2525833"/>
                    <a:pt x="399780" y="2528308"/>
                    <a:pt x="404535" y="2532021"/>
                  </a:cubicBezTo>
                  <a:cubicBezTo>
                    <a:pt x="383930" y="2532021"/>
                    <a:pt x="364911" y="2532021"/>
                    <a:pt x="350646" y="2544396"/>
                  </a:cubicBezTo>
                  <a:cubicBezTo>
                    <a:pt x="355401" y="2545633"/>
                    <a:pt x="361741" y="2546871"/>
                    <a:pt x="366496" y="2546871"/>
                  </a:cubicBezTo>
                  <a:cubicBezTo>
                    <a:pt x="393440" y="2545633"/>
                    <a:pt x="421970" y="2544396"/>
                    <a:pt x="448914" y="2543158"/>
                  </a:cubicBezTo>
                  <a:cubicBezTo>
                    <a:pt x="475858" y="2541921"/>
                    <a:pt x="501218" y="2539446"/>
                    <a:pt x="529747" y="2538208"/>
                  </a:cubicBezTo>
                  <a:cubicBezTo>
                    <a:pt x="537672" y="2564196"/>
                    <a:pt x="545597" y="2588946"/>
                    <a:pt x="551936" y="2613697"/>
                  </a:cubicBezTo>
                  <a:cubicBezTo>
                    <a:pt x="548766" y="2614934"/>
                    <a:pt x="545597" y="2616172"/>
                    <a:pt x="542427" y="2616172"/>
                  </a:cubicBezTo>
                  <a:cubicBezTo>
                    <a:pt x="547181" y="2621122"/>
                    <a:pt x="553521" y="2626072"/>
                    <a:pt x="555106" y="2631022"/>
                  </a:cubicBezTo>
                  <a:cubicBezTo>
                    <a:pt x="556691" y="2638447"/>
                    <a:pt x="555106" y="2645872"/>
                    <a:pt x="555106" y="2650822"/>
                  </a:cubicBezTo>
                  <a:cubicBezTo>
                    <a:pt x="566201" y="2653298"/>
                    <a:pt x="572541" y="2654535"/>
                    <a:pt x="580466" y="2655773"/>
                  </a:cubicBezTo>
                  <a:cubicBezTo>
                    <a:pt x="578881" y="2655773"/>
                    <a:pt x="577296" y="2657010"/>
                    <a:pt x="574126" y="2657010"/>
                  </a:cubicBezTo>
                  <a:cubicBezTo>
                    <a:pt x="575711" y="2665673"/>
                    <a:pt x="578881" y="2675573"/>
                    <a:pt x="580466" y="2687948"/>
                  </a:cubicBezTo>
                  <a:lnTo>
                    <a:pt x="605825" y="2687948"/>
                  </a:lnTo>
                  <a:cubicBezTo>
                    <a:pt x="610580" y="2687948"/>
                    <a:pt x="615335" y="2690423"/>
                    <a:pt x="616920" y="2691660"/>
                  </a:cubicBezTo>
                  <a:cubicBezTo>
                    <a:pt x="623260" y="2706511"/>
                    <a:pt x="637524" y="2711461"/>
                    <a:pt x="656544" y="2707748"/>
                  </a:cubicBezTo>
                  <a:cubicBezTo>
                    <a:pt x="664469" y="2706511"/>
                    <a:pt x="673978" y="2706511"/>
                    <a:pt x="681903" y="2706511"/>
                  </a:cubicBezTo>
                  <a:lnTo>
                    <a:pt x="700923" y="2706511"/>
                  </a:lnTo>
                  <a:cubicBezTo>
                    <a:pt x="707262" y="2706511"/>
                    <a:pt x="713602" y="2705273"/>
                    <a:pt x="719942" y="2704036"/>
                  </a:cubicBezTo>
                  <a:cubicBezTo>
                    <a:pt x="721527" y="2700323"/>
                    <a:pt x="721527" y="2696611"/>
                    <a:pt x="723112" y="2691660"/>
                  </a:cubicBezTo>
                  <a:cubicBezTo>
                    <a:pt x="727867" y="2691660"/>
                    <a:pt x="731037" y="2690423"/>
                    <a:pt x="735792" y="2690423"/>
                  </a:cubicBezTo>
                  <a:cubicBezTo>
                    <a:pt x="765906" y="2687948"/>
                    <a:pt x="797605" y="2684236"/>
                    <a:pt x="829304" y="2681760"/>
                  </a:cubicBezTo>
                  <a:cubicBezTo>
                    <a:pt x="829304" y="2681760"/>
                    <a:pt x="830889" y="2684236"/>
                    <a:pt x="832474" y="2687948"/>
                  </a:cubicBezTo>
                  <a:cubicBezTo>
                    <a:pt x="827719" y="2689186"/>
                    <a:pt x="824549" y="2690423"/>
                    <a:pt x="821380" y="2691660"/>
                  </a:cubicBezTo>
                  <a:cubicBezTo>
                    <a:pt x="834059" y="2701561"/>
                    <a:pt x="851494" y="2702798"/>
                    <a:pt x="862589" y="2695373"/>
                  </a:cubicBezTo>
                  <a:cubicBezTo>
                    <a:pt x="856249" y="2691660"/>
                    <a:pt x="851494" y="2689186"/>
                    <a:pt x="843569" y="2685473"/>
                  </a:cubicBezTo>
                  <a:lnTo>
                    <a:pt x="848324" y="2681760"/>
                  </a:lnTo>
                  <a:lnTo>
                    <a:pt x="861004" y="2681760"/>
                  </a:lnTo>
                  <a:lnTo>
                    <a:pt x="861004" y="2680523"/>
                  </a:lnTo>
                  <a:cubicBezTo>
                    <a:pt x="867343" y="2681760"/>
                    <a:pt x="872098" y="2684236"/>
                    <a:pt x="878438" y="2680523"/>
                  </a:cubicBezTo>
                  <a:lnTo>
                    <a:pt x="884778" y="2680523"/>
                  </a:lnTo>
                  <a:lnTo>
                    <a:pt x="940252" y="2682998"/>
                  </a:lnTo>
                  <a:cubicBezTo>
                    <a:pt x="946592" y="2682998"/>
                    <a:pt x="949761" y="2681760"/>
                    <a:pt x="952931" y="2679285"/>
                  </a:cubicBezTo>
                  <a:cubicBezTo>
                    <a:pt x="960856" y="2689186"/>
                    <a:pt x="967196" y="2697848"/>
                    <a:pt x="975121" y="2708986"/>
                  </a:cubicBezTo>
                  <a:cubicBezTo>
                    <a:pt x="973536" y="2708986"/>
                    <a:pt x="970366" y="2710223"/>
                    <a:pt x="967196" y="2710223"/>
                  </a:cubicBezTo>
                  <a:cubicBezTo>
                    <a:pt x="987800" y="2736211"/>
                    <a:pt x="1000480" y="2763437"/>
                    <a:pt x="981461" y="2793137"/>
                  </a:cubicBezTo>
                  <a:cubicBezTo>
                    <a:pt x="983046" y="2803037"/>
                    <a:pt x="986216" y="2812938"/>
                    <a:pt x="987800" y="2825313"/>
                  </a:cubicBezTo>
                  <a:lnTo>
                    <a:pt x="1003650" y="2825313"/>
                  </a:lnTo>
                  <a:cubicBezTo>
                    <a:pt x="1000480" y="2831500"/>
                    <a:pt x="997310" y="2835213"/>
                    <a:pt x="995725" y="2838926"/>
                  </a:cubicBezTo>
                  <a:cubicBezTo>
                    <a:pt x="995725" y="2845113"/>
                    <a:pt x="1013160" y="2847588"/>
                    <a:pt x="1000480" y="2856251"/>
                  </a:cubicBezTo>
                  <a:lnTo>
                    <a:pt x="1003650" y="2861201"/>
                  </a:lnTo>
                  <a:cubicBezTo>
                    <a:pt x="1019500" y="2877288"/>
                    <a:pt x="1036934" y="2892139"/>
                    <a:pt x="1054369" y="2910702"/>
                  </a:cubicBezTo>
                  <a:cubicBezTo>
                    <a:pt x="1041689" y="2915652"/>
                    <a:pt x="1030594" y="2920602"/>
                    <a:pt x="1016330" y="2925552"/>
                  </a:cubicBezTo>
                  <a:cubicBezTo>
                    <a:pt x="1030594" y="2926789"/>
                    <a:pt x="1032179" y="2932977"/>
                    <a:pt x="1027425" y="2941639"/>
                  </a:cubicBezTo>
                  <a:cubicBezTo>
                    <a:pt x="1025840" y="2944115"/>
                    <a:pt x="1029009" y="2950302"/>
                    <a:pt x="1030594" y="2951540"/>
                  </a:cubicBezTo>
                  <a:cubicBezTo>
                    <a:pt x="1048029" y="2955252"/>
                    <a:pt x="1063879" y="2968865"/>
                    <a:pt x="1084483" y="2963915"/>
                  </a:cubicBezTo>
                  <a:cubicBezTo>
                    <a:pt x="1084483" y="2966390"/>
                    <a:pt x="1082898" y="2970102"/>
                    <a:pt x="1081313" y="2971340"/>
                  </a:cubicBezTo>
                  <a:cubicBezTo>
                    <a:pt x="1068633" y="2976290"/>
                    <a:pt x="1055954" y="2980003"/>
                    <a:pt x="1043274" y="2984953"/>
                  </a:cubicBezTo>
                  <a:lnTo>
                    <a:pt x="1062294" y="2992378"/>
                  </a:lnTo>
                  <a:cubicBezTo>
                    <a:pt x="1065464" y="2988665"/>
                    <a:pt x="1067048" y="2984953"/>
                    <a:pt x="1070219" y="2981240"/>
                  </a:cubicBezTo>
                  <a:cubicBezTo>
                    <a:pt x="1079728" y="2984953"/>
                    <a:pt x="1087653" y="2987428"/>
                    <a:pt x="1097163" y="2991140"/>
                  </a:cubicBezTo>
                  <a:cubicBezTo>
                    <a:pt x="1092408" y="2993615"/>
                    <a:pt x="1089238" y="2994853"/>
                    <a:pt x="1086068" y="2996091"/>
                  </a:cubicBezTo>
                  <a:cubicBezTo>
                    <a:pt x="1089238" y="2997328"/>
                    <a:pt x="1092408" y="2999803"/>
                    <a:pt x="1097163" y="3001040"/>
                  </a:cubicBezTo>
                  <a:cubicBezTo>
                    <a:pt x="1101918" y="3002311"/>
                    <a:pt x="1106672" y="3001040"/>
                    <a:pt x="1109843" y="3002311"/>
                  </a:cubicBezTo>
                  <a:cubicBezTo>
                    <a:pt x="1117767" y="2996091"/>
                    <a:pt x="1124107" y="2988665"/>
                    <a:pt x="1132032" y="2984953"/>
                  </a:cubicBezTo>
                  <a:cubicBezTo>
                    <a:pt x="1141542" y="2981240"/>
                    <a:pt x="1399890" y="2960202"/>
                    <a:pt x="1409400" y="2958965"/>
                  </a:cubicBezTo>
                  <a:cubicBezTo>
                    <a:pt x="1422080" y="2957727"/>
                    <a:pt x="1436344" y="2958965"/>
                    <a:pt x="1449024" y="2960202"/>
                  </a:cubicBezTo>
                  <a:lnTo>
                    <a:pt x="1415740" y="2971340"/>
                  </a:lnTo>
                  <a:lnTo>
                    <a:pt x="1420495" y="2978765"/>
                  </a:lnTo>
                  <a:cubicBezTo>
                    <a:pt x="1436344" y="2977528"/>
                    <a:pt x="1449024" y="2977528"/>
                    <a:pt x="1461704" y="2975053"/>
                  </a:cubicBezTo>
                  <a:cubicBezTo>
                    <a:pt x="1469629" y="2973815"/>
                    <a:pt x="1482308" y="2975053"/>
                    <a:pt x="1483893" y="2965153"/>
                  </a:cubicBezTo>
                  <a:cubicBezTo>
                    <a:pt x="1494988" y="2971340"/>
                    <a:pt x="1506083" y="2972577"/>
                    <a:pt x="1520347" y="2967628"/>
                  </a:cubicBezTo>
                  <a:cubicBezTo>
                    <a:pt x="1528272" y="2965153"/>
                    <a:pt x="1537782" y="2965153"/>
                    <a:pt x="1545707" y="2963915"/>
                  </a:cubicBezTo>
                  <a:cubicBezTo>
                    <a:pt x="1564726" y="2962677"/>
                    <a:pt x="1583746" y="2961440"/>
                    <a:pt x="1602765" y="2958965"/>
                  </a:cubicBezTo>
                  <a:lnTo>
                    <a:pt x="1621785" y="2958965"/>
                  </a:lnTo>
                  <a:cubicBezTo>
                    <a:pt x="1623370" y="2956490"/>
                    <a:pt x="1623370" y="2952777"/>
                    <a:pt x="1623370" y="2952777"/>
                  </a:cubicBezTo>
                  <a:cubicBezTo>
                    <a:pt x="1640804" y="2952777"/>
                    <a:pt x="1655069" y="2954015"/>
                    <a:pt x="1670918" y="2954015"/>
                  </a:cubicBezTo>
                  <a:cubicBezTo>
                    <a:pt x="1688353" y="2954015"/>
                    <a:pt x="1696278" y="2945352"/>
                    <a:pt x="1689938" y="2931739"/>
                  </a:cubicBezTo>
                  <a:cubicBezTo>
                    <a:pt x="1694693" y="2931739"/>
                    <a:pt x="1701033" y="2932977"/>
                    <a:pt x="1704203" y="2932977"/>
                  </a:cubicBezTo>
                  <a:cubicBezTo>
                    <a:pt x="1705788" y="2937927"/>
                    <a:pt x="1704203" y="2944115"/>
                    <a:pt x="1707373" y="2945352"/>
                  </a:cubicBezTo>
                  <a:cubicBezTo>
                    <a:pt x="1712128" y="2947827"/>
                    <a:pt x="1720052" y="2947827"/>
                    <a:pt x="1726392" y="2946590"/>
                  </a:cubicBezTo>
                  <a:cubicBezTo>
                    <a:pt x="1734317" y="2945352"/>
                    <a:pt x="1743827" y="2939165"/>
                    <a:pt x="1746997" y="2941639"/>
                  </a:cubicBezTo>
                  <a:cubicBezTo>
                    <a:pt x="1762846" y="2951540"/>
                    <a:pt x="1773941" y="2942877"/>
                    <a:pt x="1781866" y="2937927"/>
                  </a:cubicBezTo>
                  <a:cubicBezTo>
                    <a:pt x="1788206" y="2939165"/>
                    <a:pt x="1791376" y="2942877"/>
                    <a:pt x="1794545" y="2941639"/>
                  </a:cubicBezTo>
                  <a:cubicBezTo>
                    <a:pt x="1802470" y="2940402"/>
                    <a:pt x="1811980" y="2939165"/>
                    <a:pt x="1819905" y="2937927"/>
                  </a:cubicBezTo>
                  <a:cubicBezTo>
                    <a:pt x="1837339" y="2934214"/>
                    <a:pt x="1856359" y="2931739"/>
                    <a:pt x="1873793" y="2931739"/>
                  </a:cubicBezTo>
                  <a:cubicBezTo>
                    <a:pt x="1897568" y="2930502"/>
                    <a:pt x="1919757" y="2925552"/>
                    <a:pt x="1943532" y="2924314"/>
                  </a:cubicBezTo>
                  <a:cubicBezTo>
                    <a:pt x="1954627" y="2923077"/>
                    <a:pt x="1965721" y="2925552"/>
                    <a:pt x="1976816" y="2926789"/>
                  </a:cubicBezTo>
                  <a:cubicBezTo>
                    <a:pt x="1979986" y="2926789"/>
                    <a:pt x="1984741" y="2926789"/>
                    <a:pt x="1984741" y="2925552"/>
                  </a:cubicBezTo>
                  <a:cubicBezTo>
                    <a:pt x="1984741" y="2913177"/>
                    <a:pt x="2010100" y="2919364"/>
                    <a:pt x="2006930" y="2905751"/>
                  </a:cubicBezTo>
                  <a:cubicBezTo>
                    <a:pt x="2010100" y="2906989"/>
                    <a:pt x="2013270" y="2906989"/>
                    <a:pt x="2014855" y="2909464"/>
                  </a:cubicBezTo>
                  <a:cubicBezTo>
                    <a:pt x="2019610" y="2913177"/>
                    <a:pt x="2022780" y="2916889"/>
                    <a:pt x="2027535" y="2920602"/>
                  </a:cubicBezTo>
                  <a:cubicBezTo>
                    <a:pt x="2027535" y="2915652"/>
                    <a:pt x="2027535" y="2911939"/>
                    <a:pt x="2025950" y="2906989"/>
                  </a:cubicBezTo>
                  <a:cubicBezTo>
                    <a:pt x="2041800" y="2913177"/>
                    <a:pt x="2057649" y="2919364"/>
                    <a:pt x="2068744" y="2924314"/>
                  </a:cubicBezTo>
                  <a:cubicBezTo>
                    <a:pt x="2079838" y="2918127"/>
                    <a:pt x="2089348" y="2915652"/>
                    <a:pt x="2095688" y="2909464"/>
                  </a:cubicBezTo>
                  <a:cubicBezTo>
                    <a:pt x="2102028" y="2902039"/>
                    <a:pt x="2100443" y="2900802"/>
                    <a:pt x="2111538" y="2906989"/>
                  </a:cubicBezTo>
                  <a:cubicBezTo>
                    <a:pt x="2109953" y="2908227"/>
                    <a:pt x="2106783" y="2909464"/>
                    <a:pt x="2103613" y="2911939"/>
                  </a:cubicBezTo>
                  <a:cubicBezTo>
                    <a:pt x="2122632" y="2908227"/>
                    <a:pt x="2140067" y="2900802"/>
                    <a:pt x="2159086" y="2902039"/>
                  </a:cubicBezTo>
                  <a:cubicBezTo>
                    <a:pt x="2178106" y="2902039"/>
                    <a:pt x="2197125" y="2904514"/>
                    <a:pt x="2214560" y="2895851"/>
                  </a:cubicBezTo>
                  <a:cubicBezTo>
                    <a:pt x="2216145" y="2899564"/>
                    <a:pt x="2216145" y="2903276"/>
                    <a:pt x="2219315" y="2904514"/>
                  </a:cubicBezTo>
                  <a:cubicBezTo>
                    <a:pt x="2224070" y="2906989"/>
                    <a:pt x="2231995" y="2908227"/>
                    <a:pt x="2233579" y="2906989"/>
                  </a:cubicBezTo>
                  <a:cubicBezTo>
                    <a:pt x="2243089" y="2895851"/>
                    <a:pt x="2258939" y="2897089"/>
                    <a:pt x="2268449" y="2903276"/>
                  </a:cubicBezTo>
                  <a:cubicBezTo>
                    <a:pt x="2281128" y="2910702"/>
                    <a:pt x="2289053" y="2904514"/>
                    <a:pt x="2300148" y="2903276"/>
                  </a:cubicBezTo>
                  <a:cubicBezTo>
                    <a:pt x="2290638" y="2899564"/>
                    <a:pt x="2282713" y="2895851"/>
                    <a:pt x="2274789" y="2893376"/>
                  </a:cubicBezTo>
                  <a:cubicBezTo>
                    <a:pt x="2276373" y="2892139"/>
                    <a:pt x="2276373" y="2890901"/>
                    <a:pt x="2277959" y="2889664"/>
                  </a:cubicBezTo>
                  <a:cubicBezTo>
                    <a:pt x="2282713" y="2890901"/>
                    <a:pt x="2289053" y="2892139"/>
                    <a:pt x="2293808" y="2894614"/>
                  </a:cubicBezTo>
                  <a:cubicBezTo>
                    <a:pt x="2295393" y="2889664"/>
                    <a:pt x="2298563" y="2885951"/>
                    <a:pt x="2300148" y="2882239"/>
                  </a:cubicBezTo>
                  <a:cubicBezTo>
                    <a:pt x="2315998" y="2888426"/>
                    <a:pt x="2330262" y="2893376"/>
                    <a:pt x="2347697" y="2884714"/>
                  </a:cubicBezTo>
                  <a:cubicBezTo>
                    <a:pt x="2350867" y="2883476"/>
                    <a:pt x="2363546" y="2876051"/>
                    <a:pt x="2360376" y="2888426"/>
                  </a:cubicBezTo>
                  <a:cubicBezTo>
                    <a:pt x="2352451" y="2892139"/>
                    <a:pt x="2344527" y="2895851"/>
                    <a:pt x="2336602" y="2898326"/>
                  </a:cubicBezTo>
                  <a:cubicBezTo>
                    <a:pt x="2336602" y="2899564"/>
                    <a:pt x="2338187" y="2899564"/>
                    <a:pt x="2338187" y="2900802"/>
                  </a:cubicBezTo>
                  <a:cubicBezTo>
                    <a:pt x="2347697" y="2899564"/>
                    <a:pt x="2358792" y="2898326"/>
                    <a:pt x="2369886" y="2897089"/>
                  </a:cubicBezTo>
                  <a:cubicBezTo>
                    <a:pt x="2366716" y="2893376"/>
                    <a:pt x="2365131" y="2890901"/>
                    <a:pt x="2363546" y="2888426"/>
                  </a:cubicBezTo>
                  <a:cubicBezTo>
                    <a:pt x="2374641" y="2889664"/>
                    <a:pt x="2387321" y="2890901"/>
                    <a:pt x="2398416" y="2889664"/>
                  </a:cubicBezTo>
                  <a:cubicBezTo>
                    <a:pt x="2422190" y="2888426"/>
                    <a:pt x="2439624" y="2869864"/>
                    <a:pt x="2468154" y="2877288"/>
                  </a:cubicBezTo>
                  <a:cubicBezTo>
                    <a:pt x="2477664" y="2879764"/>
                    <a:pt x="2499853" y="2877288"/>
                    <a:pt x="2501438" y="2861201"/>
                  </a:cubicBezTo>
                  <a:cubicBezTo>
                    <a:pt x="2501438" y="2864913"/>
                    <a:pt x="2501438" y="2869864"/>
                    <a:pt x="2503023" y="2872339"/>
                  </a:cubicBezTo>
                  <a:cubicBezTo>
                    <a:pt x="2518872" y="2868626"/>
                    <a:pt x="2533137" y="2864913"/>
                    <a:pt x="2548987" y="2861201"/>
                  </a:cubicBezTo>
                  <a:cubicBezTo>
                    <a:pt x="2548987" y="2862438"/>
                    <a:pt x="2545817" y="2866151"/>
                    <a:pt x="2547402" y="2868626"/>
                  </a:cubicBezTo>
                  <a:cubicBezTo>
                    <a:pt x="2547402" y="2872339"/>
                    <a:pt x="2550572" y="2876051"/>
                    <a:pt x="2553742" y="2878526"/>
                  </a:cubicBezTo>
                  <a:cubicBezTo>
                    <a:pt x="2555327" y="2879764"/>
                    <a:pt x="2563251" y="2878526"/>
                    <a:pt x="2563251" y="2877288"/>
                  </a:cubicBezTo>
                  <a:cubicBezTo>
                    <a:pt x="2566421" y="2866151"/>
                    <a:pt x="2577516" y="2867388"/>
                    <a:pt x="2588611" y="2867388"/>
                  </a:cubicBezTo>
                  <a:cubicBezTo>
                    <a:pt x="2598120" y="2867388"/>
                    <a:pt x="2609215" y="2866151"/>
                    <a:pt x="2620310" y="2864913"/>
                  </a:cubicBezTo>
                  <a:cubicBezTo>
                    <a:pt x="2625065" y="2858726"/>
                    <a:pt x="2628235" y="2848825"/>
                    <a:pt x="2644084" y="2861201"/>
                  </a:cubicBezTo>
                  <a:cubicBezTo>
                    <a:pt x="2650424" y="2866151"/>
                    <a:pt x="2666274" y="2864913"/>
                    <a:pt x="2667859" y="2855013"/>
                  </a:cubicBezTo>
                  <a:lnTo>
                    <a:pt x="2734427" y="2855013"/>
                  </a:lnTo>
                  <a:lnTo>
                    <a:pt x="2734427" y="2857488"/>
                  </a:lnTo>
                  <a:cubicBezTo>
                    <a:pt x="2742352" y="2856251"/>
                    <a:pt x="2750277" y="2853776"/>
                    <a:pt x="2756617" y="2852538"/>
                  </a:cubicBezTo>
                  <a:cubicBezTo>
                    <a:pt x="2761371" y="2858726"/>
                    <a:pt x="2766126" y="2864913"/>
                    <a:pt x="2772466" y="2872339"/>
                  </a:cubicBezTo>
                  <a:cubicBezTo>
                    <a:pt x="2783561" y="2848825"/>
                    <a:pt x="2796240" y="2843876"/>
                    <a:pt x="2818430" y="2852538"/>
                  </a:cubicBezTo>
                  <a:cubicBezTo>
                    <a:pt x="2821600" y="2853776"/>
                    <a:pt x="2821600" y="2859963"/>
                    <a:pt x="2823185" y="2864913"/>
                  </a:cubicBezTo>
                  <a:cubicBezTo>
                    <a:pt x="2824770" y="2863676"/>
                    <a:pt x="2834280" y="2861201"/>
                    <a:pt x="2834280" y="2859963"/>
                  </a:cubicBezTo>
                  <a:cubicBezTo>
                    <a:pt x="2832695" y="2850063"/>
                    <a:pt x="2850129" y="2857488"/>
                    <a:pt x="2848544" y="2850063"/>
                  </a:cubicBezTo>
                  <a:cubicBezTo>
                    <a:pt x="2862809" y="2855013"/>
                    <a:pt x="2865979" y="2847588"/>
                    <a:pt x="2869149" y="2842638"/>
                  </a:cubicBezTo>
                  <a:cubicBezTo>
                    <a:pt x="2862809" y="2838926"/>
                    <a:pt x="2859639" y="2836450"/>
                    <a:pt x="2854884" y="2832738"/>
                  </a:cubicBezTo>
                  <a:cubicBezTo>
                    <a:pt x="2856469" y="2831500"/>
                    <a:pt x="2856469" y="2830263"/>
                    <a:pt x="2858054" y="2829025"/>
                  </a:cubicBezTo>
                  <a:cubicBezTo>
                    <a:pt x="2870734" y="2835213"/>
                    <a:pt x="2883413" y="2841401"/>
                    <a:pt x="2891338" y="2845113"/>
                  </a:cubicBezTo>
                  <a:cubicBezTo>
                    <a:pt x="2904018" y="2843876"/>
                    <a:pt x="2915112" y="2843876"/>
                    <a:pt x="2926207" y="2842638"/>
                  </a:cubicBezTo>
                  <a:cubicBezTo>
                    <a:pt x="2937302" y="2841401"/>
                    <a:pt x="2948397" y="2837688"/>
                    <a:pt x="2961077" y="2835213"/>
                  </a:cubicBezTo>
                  <a:cubicBezTo>
                    <a:pt x="2962661" y="2837688"/>
                    <a:pt x="2964247" y="2838926"/>
                    <a:pt x="2965831" y="2841401"/>
                  </a:cubicBezTo>
                  <a:cubicBezTo>
                    <a:pt x="2970586" y="2836450"/>
                    <a:pt x="2973756" y="2831500"/>
                    <a:pt x="2980096" y="2822838"/>
                  </a:cubicBezTo>
                  <a:lnTo>
                    <a:pt x="2980096" y="2842638"/>
                  </a:lnTo>
                  <a:cubicBezTo>
                    <a:pt x="2994361" y="2835213"/>
                    <a:pt x="3005455" y="2829025"/>
                    <a:pt x="3014965" y="2822838"/>
                  </a:cubicBezTo>
                  <a:cubicBezTo>
                    <a:pt x="3021305" y="2831500"/>
                    <a:pt x="3026060" y="2840163"/>
                    <a:pt x="3030815" y="2847588"/>
                  </a:cubicBezTo>
                  <a:cubicBezTo>
                    <a:pt x="3032400" y="2847588"/>
                    <a:pt x="3032400" y="2846350"/>
                    <a:pt x="3033985" y="2846350"/>
                  </a:cubicBezTo>
                  <a:cubicBezTo>
                    <a:pt x="3032400" y="2841401"/>
                    <a:pt x="3030815" y="2836450"/>
                    <a:pt x="3027645" y="2830263"/>
                  </a:cubicBezTo>
                  <a:lnTo>
                    <a:pt x="3108478" y="2830263"/>
                  </a:lnTo>
                  <a:cubicBezTo>
                    <a:pt x="3116403" y="2819125"/>
                    <a:pt x="3133837" y="2817887"/>
                    <a:pt x="3148102" y="2829025"/>
                  </a:cubicBezTo>
                  <a:cubicBezTo>
                    <a:pt x="3168706" y="2845113"/>
                    <a:pt x="3171876" y="2845113"/>
                    <a:pt x="3184556" y="2821600"/>
                  </a:cubicBezTo>
                  <a:cubicBezTo>
                    <a:pt x="3190896" y="2824075"/>
                    <a:pt x="3197236" y="2826550"/>
                    <a:pt x="3205160" y="2830263"/>
                  </a:cubicBezTo>
                  <a:cubicBezTo>
                    <a:pt x="3214670" y="2814175"/>
                    <a:pt x="3230520" y="2814175"/>
                    <a:pt x="3249539" y="2819125"/>
                  </a:cubicBezTo>
                  <a:cubicBezTo>
                    <a:pt x="3259049" y="2821600"/>
                    <a:pt x="3270144" y="2816650"/>
                    <a:pt x="3281239" y="2814175"/>
                  </a:cubicBezTo>
                  <a:lnTo>
                    <a:pt x="3289163" y="2820363"/>
                  </a:lnTo>
                  <a:cubicBezTo>
                    <a:pt x="3298673" y="2817887"/>
                    <a:pt x="3306598" y="2816650"/>
                    <a:pt x="3314523" y="2814175"/>
                  </a:cubicBezTo>
                  <a:cubicBezTo>
                    <a:pt x="3316108" y="2817887"/>
                    <a:pt x="3316108" y="2820363"/>
                    <a:pt x="3317693" y="2826550"/>
                  </a:cubicBezTo>
                  <a:cubicBezTo>
                    <a:pt x="3324032" y="2821600"/>
                    <a:pt x="3328787" y="2816650"/>
                    <a:pt x="3336712" y="2810463"/>
                  </a:cubicBezTo>
                  <a:cubicBezTo>
                    <a:pt x="3343052" y="2816650"/>
                    <a:pt x="3347807" y="2822838"/>
                    <a:pt x="3354147" y="2829025"/>
                  </a:cubicBezTo>
                  <a:cubicBezTo>
                    <a:pt x="3365242" y="2829025"/>
                    <a:pt x="3382676" y="2836450"/>
                    <a:pt x="3385846" y="2816650"/>
                  </a:cubicBezTo>
                  <a:cubicBezTo>
                    <a:pt x="3385846" y="2814175"/>
                    <a:pt x="3395356" y="2810463"/>
                    <a:pt x="3400111" y="2809225"/>
                  </a:cubicBezTo>
                  <a:cubicBezTo>
                    <a:pt x="3409620" y="2807987"/>
                    <a:pt x="3419130" y="2806750"/>
                    <a:pt x="3428640" y="2806750"/>
                  </a:cubicBezTo>
                  <a:cubicBezTo>
                    <a:pt x="3425470" y="2801800"/>
                    <a:pt x="3422300" y="2798087"/>
                    <a:pt x="3417545" y="2791900"/>
                  </a:cubicBezTo>
                  <a:cubicBezTo>
                    <a:pt x="3430225" y="2794375"/>
                    <a:pt x="3439735" y="2794375"/>
                    <a:pt x="3447659" y="2796850"/>
                  </a:cubicBezTo>
                  <a:cubicBezTo>
                    <a:pt x="3465094" y="2803037"/>
                    <a:pt x="3479359" y="2803037"/>
                    <a:pt x="3496793" y="2793137"/>
                  </a:cubicBezTo>
                  <a:cubicBezTo>
                    <a:pt x="3493623" y="2791900"/>
                    <a:pt x="3490453" y="2789425"/>
                    <a:pt x="3487283" y="2788187"/>
                  </a:cubicBezTo>
                  <a:cubicBezTo>
                    <a:pt x="3488868" y="2784475"/>
                    <a:pt x="3492039" y="2780762"/>
                    <a:pt x="3493623" y="2777049"/>
                  </a:cubicBezTo>
                  <a:cubicBezTo>
                    <a:pt x="3499963" y="2762199"/>
                    <a:pt x="3515813" y="2772099"/>
                    <a:pt x="3526907" y="2768387"/>
                  </a:cubicBezTo>
                  <a:cubicBezTo>
                    <a:pt x="3526907" y="2768387"/>
                    <a:pt x="3533247" y="2773337"/>
                    <a:pt x="3534832" y="2777049"/>
                  </a:cubicBezTo>
                  <a:cubicBezTo>
                    <a:pt x="3539587" y="2784475"/>
                    <a:pt x="3542757" y="2793137"/>
                    <a:pt x="3547512" y="2801800"/>
                  </a:cubicBezTo>
                  <a:cubicBezTo>
                    <a:pt x="3576041" y="2788187"/>
                    <a:pt x="3601400" y="2793137"/>
                    <a:pt x="3626760" y="2795612"/>
                  </a:cubicBezTo>
                  <a:cubicBezTo>
                    <a:pt x="3620420" y="2793137"/>
                    <a:pt x="3615665" y="2790662"/>
                    <a:pt x="3610910" y="2788187"/>
                  </a:cubicBezTo>
                  <a:cubicBezTo>
                    <a:pt x="3610910" y="2786949"/>
                    <a:pt x="3612495" y="2785712"/>
                    <a:pt x="3612495" y="2784475"/>
                  </a:cubicBezTo>
                  <a:cubicBezTo>
                    <a:pt x="3618835" y="2785712"/>
                    <a:pt x="3626760" y="2788187"/>
                    <a:pt x="3633100" y="2789425"/>
                  </a:cubicBezTo>
                  <a:cubicBezTo>
                    <a:pt x="3633100" y="2788187"/>
                    <a:pt x="3633100" y="2786949"/>
                    <a:pt x="3631515" y="2785712"/>
                  </a:cubicBezTo>
                  <a:cubicBezTo>
                    <a:pt x="3636270" y="2784475"/>
                    <a:pt x="3644194" y="2782000"/>
                    <a:pt x="3645780" y="2783237"/>
                  </a:cubicBezTo>
                  <a:cubicBezTo>
                    <a:pt x="3655289" y="2798087"/>
                    <a:pt x="3671139" y="2786949"/>
                    <a:pt x="3685403" y="2790662"/>
                  </a:cubicBezTo>
                  <a:cubicBezTo>
                    <a:pt x="3682233" y="2780762"/>
                    <a:pt x="3680649" y="2773337"/>
                    <a:pt x="3679064" y="2768387"/>
                  </a:cubicBezTo>
                  <a:cubicBezTo>
                    <a:pt x="3685403" y="2763437"/>
                    <a:pt x="3691743" y="2759724"/>
                    <a:pt x="3701253" y="2754774"/>
                  </a:cubicBezTo>
                  <a:cubicBezTo>
                    <a:pt x="3701253" y="2760962"/>
                    <a:pt x="3699668" y="2767149"/>
                    <a:pt x="3699668" y="2773337"/>
                  </a:cubicBezTo>
                  <a:cubicBezTo>
                    <a:pt x="3699668" y="2779524"/>
                    <a:pt x="3701253" y="2785712"/>
                    <a:pt x="3704423" y="2789425"/>
                  </a:cubicBezTo>
                  <a:cubicBezTo>
                    <a:pt x="3706008" y="2791900"/>
                    <a:pt x="3715518" y="2789425"/>
                    <a:pt x="3721858" y="2788187"/>
                  </a:cubicBezTo>
                  <a:cubicBezTo>
                    <a:pt x="3732952" y="2784475"/>
                    <a:pt x="3744047" y="2779524"/>
                    <a:pt x="3755142" y="2789425"/>
                  </a:cubicBezTo>
                  <a:cubicBezTo>
                    <a:pt x="3756727" y="2790662"/>
                    <a:pt x="3763067" y="2789425"/>
                    <a:pt x="3766237" y="2786949"/>
                  </a:cubicBezTo>
                  <a:cubicBezTo>
                    <a:pt x="3774161" y="2780762"/>
                    <a:pt x="3780501" y="2772099"/>
                    <a:pt x="3790011" y="2785712"/>
                  </a:cubicBezTo>
                  <a:cubicBezTo>
                    <a:pt x="3791596" y="2786949"/>
                    <a:pt x="3801106" y="2786949"/>
                    <a:pt x="3805860" y="2785712"/>
                  </a:cubicBezTo>
                  <a:cubicBezTo>
                    <a:pt x="3816956" y="2782000"/>
                    <a:pt x="3826465" y="2778287"/>
                    <a:pt x="3837560" y="2773337"/>
                  </a:cubicBezTo>
                  <a:cubicBezTo>
                    <a:pt x="3835975" y="2777049"/>
                    <a:pt x="3834390" y="2779524"/>
                    <a:pt x="3834390" y="2782000"/>
                  </a:cubicBezTo>
                  <a:cubicBezTo>
                    <a:pt x="3847070" y="2786949"/>
                    <a:pt x="3858164" y="2789425"/>
                    <a:pt x="3867674" y="2778287"/>
                  </a:cubicBezTo>
                  <a:cubicBezTo>
                    <a:pt x="3870844" y="2774574"/>
                    <a:pt x="3881939" y="2774574"/>
                    <a:pt x="3889863" y="2773337"/>
                  </a:cubicBezTo>
                  <a:cubicBezTo>
                    <a:pt x="3885108" y="2769624"/>
                    <a:pt x="3878769" y="2767149"/>
                    <a:pt x="3872429" y="2763437"/>
                  </a:cubicBezTo>
                  <a:cubicBezTo>
                    <a:pt x="3899373" y="2751062"/>
                    <a:pt x="3902543" y="2752299"/>
                    <a:pt x="3902543" y="2769624"/>
                  </a:cubicBezTo>
                  <a:cubicBezTo>
                    <a:pt x="3905713" y="2764674"/>
                    <a:pt x="3907298" y="2760962"/>
                    <a:pt x="3912053" y="2753537"/>
                  </a:cubicBezTo>
                  <a:cubicBezTo>
                    <a:pt x="3935827" y="2754774"/>
                    <a:pt x="3959602" y="2757249"/>
                    <a:pt x="3984961" y="2758487"/>
                  </a:cubicBezTo>
                  <a:lnTo>
                    <a:pt x="3984961" y="2764674"/>
                  </a:lnTo>
                  <a:lnTo>
                    <a:pt x="3975451" y="2764674"/>
                  </a:lnTo>
                  <a:cubicBezTo>
                    <a:pt x="3956431" y="2765912"/>
                    <a:pt x="3937412" y="2765912"/>
                    <a:pt x="3918393" y="2767149"/>
                  </a:cubicBezTo>
                  <a:cubicBezTo>
                    <a:pt x="3924733" y="2769624"/>
                    <a:pt x="3932657" y="2773337"/>
                    <a:pt x="3938997" y="2775812"/>
                  </a:cubicBezTo>
                  <a:cubicBezTo>
                    <a:pt x="3942167" y="2769624"/>
                    <a:pt x="3943752" y="2770862"/>
                    <a:pt x="3951677" y="2773337"/>
                  </a:cubicBezTo>
                  <a:cubicBezTo>
                    <a:pt x="3962772" y="2775812"/>
                    <a:pt x="3975451" y="2775812"/>
                    <a:pt x="3988131" y="2777049"/>
                  </a:cubicBezTo>
                  <a:cubicBezTo>
                    <a:pt x="3994471" y="2777049"/>
                    <a:pt x="4000811" y="2778287"/>
                    <a:pt x="4008735" y="2779524"/>
                  </a:cubicBezTo>
                  <a:cubicBezTo>
                    <a:pt x="4010320" y="2775812"/>
                    <a:pt x="4013490" y="2770862"/>
                    <a:pt x="4016660" y="2764674"/>
                  </a:cubicBezTo>
                  <a:cubicBezTo>
                    <a:pt x="4034095" y="2786949"/>
                    <a:pt x="4046775" y="2785712"/>
                    <a:pt x="4067379" y="2763437"/>
                  </a:cubicBezTo>
                  <a:cubicBezTo>
                    <a:pt x="4067379" y="2767149"/>
                    <a:pt x="4068964" y="2769624"/>
                    <a:pt x="4068964" y="2772099"/>
                  </a:cubicBezTo>
                  <a:cubicBezTo>
                    <a:pt x="4075304" y="2772099"/>
                    <a:pt x="4080059" y="2772099"/>
                    <a:pt x="4086399" y="2770862"/>
                  </a:cubicBezTo>
                  <a:cubicBezTo>
                    <a:pt x="4084814" y="2773337"/>
                    <a:pt x="4083228" y="2775812"/>
                    <a:pt x="4081644" y="2777049"/>
                  </a:cubicBezTo>
                  <a:lnTo>
                    <a:pt x="4084814" y="2779524"/>
                  </a:lnTo>
                  <a:cubicBezTo>
                    <a:pt x="4089568" y="2775812"/>
                    <a:pt x="4094323" y="2772099"/>
                    <a:pt x="4102248" y="2767149"/>
                  </a:cubicBezTo>
                  <a:cubicBezTo>
                    <a:pt x="4108588" y="2769624"/>
                    <a:pt x="4116513" y="2772099"/>
                    <a:pt x="4122853" y="2774574"/>
                  </a:cubicBezTo>
                  <a:cubicBezTo>
                    <a:pt x="4129192" y="2770862"/>
                    <a:pt x="4137117" y="2767149"/>
                    <a:pt x="4145042" y="2763437"/>
                  </a:cubicBezTo>
                  <a:cubicBezTo>
                    <a:pt x="4156137" y="2780762"/>
                    <a:pt x="4170401" y="2783237"/>
                    <a:pt x="4183081" y="2770862"/>
                  </a:cubicBezTo>
                  <a:cubicBezTo>
                    <a:pt x="4202101" y="2772099"/>
                    <a:pt x="4217950" y="2773337"/>
                    <a:pt x="4229045" y="2773337"/>
                  </a:cubicBezTo>
                  <a:cubicBezTo>
                    <a:pt x="4230630" y="2764674"/>
                    <a:pt x="4232215" y="2758487"/>
                    <a:pt x="4233800" y="2752299"/>
                  </a:cubicBezTo>
                  <a:cubicBezTo>
                    <a:pt x="4240139" y="2753537"/>
                    <a:pt x="4244895" y="2754774"/>
                    <a:pt x="4251234" y="2756012"/>
                  </a:cubicBezTo>
                  <a:cubicBezTo>
                    <a:pt x="4254404" y="2757249"/>
                    <a:pt x="4257574" y="2759724"/>
                    <a:pt x="4260744" y="2760962"/>
                  </a:cubicBezTo>
                  <a:cubicBezTo>
                    <a:pt x="4255989" y="2762199"/>
                    <a:pt x="4251234" y="2762199"/>
                    <a:pt x="4246480" y="2763437"/>
                  </a:cubicBezTo>
                  <a:cubicBezTo>
                    <a:pt x="4260744" y="2773337"/>
                    <a:pt x="4271839" y="2770862"/>
                    <a:pt x="4282934" y="2763437"/>
                  </a:cubicBezTo>
                  <a:cubicBezTo>
                    <a:pt x="4278179" y="2773337"/>
                    <a:pt x="4292444" y="2772099"/>
                    <a:pt x="4294029" y="2772099"/>
                  </a:cubicBezTo>
                  <a:cubicBezTo>
                    <a:pt x="4314633" y="2765912"/>
                    <a:pt x="4333653" y="2762199"/>
                    <a:pt x="4355842" y="2772099"/>
                  </a:cubicBezTo>
                  <a:cubicBezTo>
                    <a:pt x="4359012" y="2759724"/>
                    <a:pt x="4362182" y="2749824"/>
                    <a:pt x="4363767" y="2739924"/>
                  </a:cubicBezTo>
                  <a:cubicBezTo>
                    <a:pt x="4371691" y="2741161"/>
                    <a:pt x="4378031" y="2741161"/>
                    <a:pt x="4385956" y="2742399"/>
                  </a:cubicBezTo>
                  <a:cubicBezTo>
                    <a:pt x="4392296" y="2742399"/>
                    <a:pt x="4398636" y="2743636"/>
                    <a:pt x="4404976" y="2743636"/>
                  </a:cubicBezTo>
                  <a:lnTo>
                    <a:pt x="4404976" y="2747349"/>
                  </a:lnTo>
                  <a:cubicBezTo>
                    <a:pt x="4398636" y="2748586"/>
                    <a:pt x="4393881" y="2749824"/>
                    <a:pt x="4387541" y="2751062"/>
                  </a:cubicBezTo>
                  <a:lnTo>
                    <a:pt x="4387541" y="2754774"/>
                  </a:lnTo>
                  <a:cubicBezTo>
                    <a:pt x="4409731" y="2758487"/>
                    <a:pt x="4430335" y="2762199"/>
                    <a:pt x="4452524" y="2764674"/>
                  </a:cubicBezTo>
                  <a:cubicBezTo>
                    <a:pt x="4457279" y="2765912"/>
                    <a:pt x="4463619" y="2762199"/>
                    <a:pt x="4471544" y="2758487"/>
                  </a:cubicBezTo>
                  <a:cubicBezTo>
                    <a:pt x="4474714" y="2759724"/>
                    <a:pt x="4482639" y="2762199"/>
                    <a:pt x="4492149" y="2763437"/>
                  </a:cubicBezTo>
                  <a:cubicBezTo>
                    <a:pt x="4515923" y="2765912"/>
                    <a:pt x="4541282" y="2768387"/>
                    <a:pt x="4560302" y="2752299"/>
                  </a:cubicBezTo>
                  <a:cubicBezTo>
                    <a:pt x="4561887" y="2765912"/>
                    <a:pt x="4577737" y="2757249"/>
                    <a:pt x="4585661" y="2762199"/>
                  </a:cubicBezTo>
                  <a:cubicBezTo>
                    <a:pt x="4585661" y="2762199"/>
                    <a:pt x="4593586" y="2757249"/>
                    <a:pt x="4596756" y="2754774"/>
                  </a:cubicBezTo>
                  <a:cubicBezTo>
                    <a:pt x="4596756" y="2754774"/>
                    <a:pt x="4595171" y="2753537"/>
                    <a:pt x="4595171" y="2752299"/>
                  </a:cubicBezTo>
                  <a:cubicBezTo>
                    <a:pt x="4598341" y="2753537"/>
                    <a:pt x="4599926" y="2757249"/>
                    <a:pt x="4603096" y="2756012"/>
                  </a:cubicBezTo>
                  <a:cubicBezTo>
                    <a:pt x="4617361" y="2756012"/>
                    <a:pt x="4630040" y="2754774"/>
                    <a:pt x="4639550" y="2754774"/>
                  </a:cubicBezTo>
                  <a:cubicBezTo>
                    <a:pt x="4647475" y="2758487"/>
                    <a:pt x="4652229" y="2762199"/>
                    <a:pt x="4655399" y="2760962"/>
                  </a:cubicBezTo>
                  <a:cubicBezTo>
                    <a:pt x="4674419" y="2759724"/>
                    <a:pt x="4691853" y="2756012"/>
                    <a:pt x="4709288" y="2756012"/>
                  </a:cubicBezTo>
                  <a:cubicBezTo>
                    <a:pt x="4726722" y="2763437"/>
                    <a:pt x="4723552" y="2749824"/>
                    <a:pt x="4720383" y="2742399"/>
                  </a:cubicBezTo>
                  <a:cubicBezTo>
                    <a:pt x="4726722" y="2737449"/>
                    <a:pt x="4733062" y="2733736"/>
                    <a:pt x="4734648" y="2732499"/>
                  </a:cubicBezTo>
                  <a:cubicBezTo>
                    <a:pt x="4744157" y="2732499"/>
                    <a:pt x="4750497" y="2733736"/>
                    <a:pt x="4755252" y="2732499"/>
                  </a:cubicBezTo>
                  <a:cubicBezTo>
                    <a:pt x="4761592" y="2728786"/>
                    <a:pt x="4766347" y="2722599"/>
                    <a:pt x="4774271" y="2715174"/>
                  </a:cubicBezTo>
                  <a:cubicBezTo>
                    <a:pt x="4783781" y="2713936"/>
                    <a:pt x="4799631" y="2711461"/>
                    <a:pt x="4817066" y="2708986"/>
                  </a:cubicBezTo>
                  <a:cubicBezTo>
                    <a:pt x="4817066" y="2708986"/>
                    <a:pt x="4817066" y="2706511"/>
                    <a:pt x="4818650" y="2704036"/>
                  </a:cubicBezTo>
                  <a:cubicBezTo>
                    <a:pt x="4824990" y="2696611"/>
                    <a:pt x="4840840" y="2694136"/>
                    <a:pt x="4831330" y="2680523"/>
                  </a:cubicBezTo>
                  <a:cubicBezTo>
                    <a:pt x="4829745" y="2678048"/>
                    <a:pt x="4829745" y="2670623"/>
                    <a:pt x="4832915" y="2668148"/>
                  </a:cubicBezTo>
                  <a:cubicBezTo>
                    <a:pt x="4844009" y="2657010"/>
                    <a:pt x="4844009" y="2655773"/>
                    <a:pt x="4824990" y="2650822"/>
                  </a:cubicBezTo>
                  <a:cubicBezTo>
                    <a:pt x="4826575" y="2642160"/>
                    <a:pt x="4815481" y="2631022"/>
                    <a:pt x="4831330" y="2629785"/>
                  </a:cubicBezTo>
                  <a:cubicBezTo>
                    <a:pt x="4836085" y="2622359"/>
                    <a:pt x="4837670" y="2618647"/>
                    <a:pt x="4840840" y="2614934"/>
                  </a:cubicBezTo>
                  <a:cubicBezTo>
                    <a:pt x="4842425" y="2612459"/>
                    <a:pt x="4847180" y="2609984"/>
                    <a:pt x="4847180" y="2607509"/>
                  </a:cubicBezTo>
                  <a:cubicBezTo>
                    <a:pt x="4847180" y="2602559"/>
                    <a:pt x="4844009" y="2596372"/>
                    <a:pt x="4845595" y="2592659"/>
                  </a:cubicBezTo>
                  <a:cubicBezTo>
                    <a:pt x="4850349" y="2579046"/>
                    <a:pt x="4851935" y="2566671"/>
                    <a:pt x="4823405" y="2561721"/>
                  </a:cubicBezTo>
                  <a:cubicBezTo>
                    <a:pt x="4834500" y="2558008"/>
                    <a:pt x="4839255" y="2555533"/>
                    <a:pt x="4847180" y="2553058"/>
                  </a:cubicBezTo>
                  <a:cubicBezTo>
                    <a:pt x="4834500" y="2548108"/>
                    <a:pt x="4823405" y="2544396"/>
                    <a:pt x="4809141" y="2539446"/>
                  </a:cubicBezTo>
                  <a:lnTo>
                    <a:pt x="4823405" y="2539446"/>
                  </a:lnTo>
                  <a:lnTo>
                    <a:pt x="4823405" y="2535733"/>
                  </a:lnTo>
                  <a:cubicBezTo>
                    <a:pt x="4815481" y="2535733"/>
                    <a:pt x="4809141" y="2534496"/>
                    <a:pt x="4801216" y="2534496"/>
                  </a:cubicBezTo>
                  <a:cubicBezTo>
                    <a:pt x="4801216" y="2535733"/>
                    <a:pt x="4801216" y="2536970"/>
                    <a:pt x="4799631" y="2538208"/>
                  </a:cubicBezTo>
                  <a:cubicBezTo>
                    <a:pt x="4798046" y="2535733"/>
                    <a:pt x="4796461" y="2533258"/>
                    <a:pt x="4794876" y="2529546"/>
                  </a:cubicBezTo>
                  <a:cubicBezTo>
                    <a:pt x="4836085" y="2522120"/>
                    <a:pt x="5111868" y="2498608"/>
                    <a:pt x="5086509" y="2494895"/>
                  </a:cubicBezTo>
                  <a:cubicBezTo>
                    <a:pt x="5099188" y="2486232"/>
                    <a:pt x="5094434" y="2471382"/>
                    <a:pt x="5116623" y="2470145"/>
                  </a:cubicBezTo>
                  <a:cubicBezTo>
                    <a:pt x="5122963" y="2470145"/>
                    <a:pt x="5134058" y="2461482"/>
                    <a:pt x="5135642" y="2455294"/>
                  </a:cubicBezTo>
                  <a:cubicBezTo>
                    <a:pt x="5138812" y="2446632"/>
                    <a:pt x="5135642" y="2435494"/>
                    <a:pt x="5138812" y="2426831"/>
                  </a:cubicBezTo>
                  <a:cubicBezTo>
                    <a:pt x="5141982" y="2414456"/>
                    <a:pt x="5148322" y="2402081"/>
                    <a:pt x="5153077" y="2392181"/>
                  </a:cubicBezTo>
                  <a:cubicBezTo>
                    <a:pt x="5148322" y="2385993"/>
                    <a:pt x="5143567" y="2379806"/>
                    <a:pt x="5140398" y="2376093"/>
                  </a:cubicBezTo>
                  <a:cubicBezTo>
                    <a:pt x="5146737" y="2372380"/>
                    <a:pt x="5149907" y="2369905"/>
                    <a:pt x="5154662" y="2368668"/>
                  </a:cubicBezTo>
                  <a:cubicBezTo>
                    <a:pt x="5153077" y="2367430"/>
                    <a:pt x="5153077" y="2366193"/>
                    <a:pt x="5151492" y="2364955"/>
                  </a:cubicBezTo>
                  <a:cubicBezTo>
                    <a:pt x="5146737" y="2366193"/>
                    <a:pt x="5141982" y="2367430"/>
                    <a:pt x="5137227" y="2368668"/>
                  </a:cubicBezTo>
                  <a:cubicBezTo>
                    <a:pt x="5164172" y="2351343"/>
                    <a:pt x="5170512" y="2319167"/>
                    <a:pt x="5148322" y="2304317"/>
                  </a:cubicBezTo>
                  <a:cubicBezTo>
                    <a:pt x="5146737" y="2306792"/>
                    <a:pt x="5143567" y="2309267"/>
                    <a:pt x="5141982" y="2311742"/>
                  </a:cubicBezTo>
                  <a:cubicBezTo>
                    <a:pt x="5135642" y="2303079"/>
                    <a:pt x="5118208" y="2300604"/>
                    <a:pt x="5126133" y="2286992"/>
                  </a:cubicBezTo>
                  <a:cubicBezTo>
                    <a:pt x="5126133" y="2286992"/>
                    <a:pt x="5124548" y="2284517"/>
                    <a:pt x="5122963" y="2284517"/>
                  </a:cubicBezTo>
                  <a:cubicBezTo>
                    <a:pt x="5115038" y="2282042"/>
                    <a:pt x="5116623" y="2278329"/>
                    <a:pt x="5113453" y="2273379"/>
                  </a:cubicBezTo>
                  <a:cubicBezTo>
                    <a:pt x="5108698" y="2262241"/>
                    <a:pt x="5110283" y="2251104"/>
                    <a:pt x="5110283" y="2241203"/>
                  </a:cubicBezTo>
                  <a:lnTo>
                    <a:pt x="5110283" y="2196653"/>
                  </a:lnTo>
                  <a:cubicBezTo>
                    <a:pt x="5110283" y="2186752"/>
                    <a:pt x="5116623" y="2181802"/>
                    <a:pt x="5129303" y="2184277"/>
                  </a:cubicBezTo>
                  <a:cubicBezTo>
                    <a:pt x="5129303" y="2184277"/>
                    <a:pt x="5130888" y="2183040"/>
                    <a:pt x="5132472" y="2183040"/>
                  </a:cubicBezTo>
                  <a:cubicBezTo>
                    <a:pt x="5127717" y="2180565"/>
                    <a:pt x="5124548" y="2179327"/>
                    <a:pt x="5121378" y="2176852"/>
                  </a:cubicBezTo>
                  <a:cubicBezTo>
                    <a:pt x="5121378" y="2175615"/>
                    <a:pt x="5122963" y="2174377"/>
                    <a:pt x="5122963" y="2173140"/>
                  </a:cubicBezTo>
                  <a:cubicBezTo>
                    <a:pt x="5134058" y="2175615"/>
                    <a:pt x="5145152" y="2179327"/>
                    <a:pt x="5153077" y="2181802"/>
                  </a:cubicBezTo>
                  <a:cubicBezTo>
                    <a:pt x="5162587" y="2171902"/>
                    <a:pt x="5170512" y="2164477"/>
                    <a:pt x="5176851" y="2159527"/>
                  </a:cubicBezTo>
                  <a:lnTo>
                    <a:pt x="5176851" y="2137252"/>
                  </a:lnTo>
                  <a:cubicBezTo>
                    <a:pt x="5173682" y="2137252"/>
                    <a:pt x="5168926" y="2138489"/>
                    <a:pt x="5164172" y="2138489"/>
                  </a:cubicBezTo>
                  <a:cubicBezTo>
                    <a:pt x="5161002" y="2132302"/>
                    <a:pt x="5159417" y="2126114"/>
                    <a:pt x="5156247" y="2117451"/>
                  </a:cubicBezTo>
                  <a:cubicBezTo>
                    <a:pt x="5164172" y="2121164"/>
                    <a:pt x="5167342" y="2123639"/>
                    <a:pt x="5170512" y="2124876"/>
                  </a:cubicBezTo>
                  <a:cubicBezTo>
                    <a:pt x="5173682" y="2123639"/>
                    <a:pt x="5178436" y="2122401"/>
                    <a:pt x="5183191" y="2119926"/>
                  </a:cubicBezTo>
                  <a:cubicBezTo>
                    <a:pt x="5181607" y="2118689"/>
                    <a:pt x="5180022" y="2117451"/>
                    <a:pt x="5180022" y="2116214"/>
                  </a:cubicBezTo>
                  <a:cubicBezTo>
                    <a:pt x="5175266" y="2116214"/>
                    <a:pt x="5170512" y="2114976"/>
                    <a:pt x="5168926" y="2114976"/>
                  </a:cubicBezTo>
                  <a:cubicBezTo>
                    <a:pt x="5172097" y="2107551"/>
                    <a:pt x="5178436" y="2100126"/>
                    <a:pt x="5175266" y="2096414"/>
                  </a:cubicBezTo>
                  <a:cubicBezTo>
                    <a:pt x="5167342" y="2080326"/>
                    <a:pt x="5175266" y="2067951"/>
                    <a:pt x="5183191" y="2054338"/>
                  </a:cubicBezTo>
                  <a:cubicBezTo>
                    <a:pt x="5184776" y="2050625"/>
                    <a:pt x="5183191" y="2046913"/>
                    <a:pt x="5183191" y="2043200"/>
                  </a:cubicBezTo>
                  <a:cubicBezTo>
                    <a:pt x="5184776" y="2027112"/>
                    <a:pt x="5186361" y="2012262"/>
                    <a:pt x="5187946" y="1989987"/>
                  </a:cubicBezTo>
                  <a:cubicBezTo>
                    <a:pt x="5181607" y="1987512"/>
                    <a:pt x="5172097" y="1981324"/>
                    <a:pt x="5161002" y="1976374"/>
                  </a:cubicBezTo>
                  <a:cubicBezTo>
                    <a:pt x="5151492" y="1972662"/>
                    <a:pt x="5141982" y="1971424"/>
                    <a:pt x="5132472" y="1968949"/>
                  </a:cubicBezTo>
                  <a:cubicBezTo>
                    <a:pt x="5127717" y="1967711"/>
                    <a:pt x="5121378" y="1968949"/>
                    <a:pt x="5116623" y="1967711"/>
                  </a:cubicBezTo>
                  <a:cubicBezTo>
                    <a:pt x="5076999" y="1963999"/>
                    <a:pt x="5035790" y="1959049"/>
                    <a:pt x="4996166" y="1955336"/>
                  </a:cubicBezTo>
                  <a:cubicBezTo>
                    <a:pt x="4962882" y="1951624"/>
                    <a:pt x="4929597" y="1947911"/>
                    <a:pt x="4897898" y="1944199"/>
                  </a:cubicBezTo>
                  <a:cubicBezTo>
                    <a:pt x="4889973" y="1942961"/>
                    <a:pt x="4882049" y="1940486"/>
                    <a:pt x="4872539" y="1940486"/>
                  </a:cubicBezTo>
                  <a:cubicBezTo>
                    <a:pt x="4851935" y="1939248"/>
                    <a:pt x="4829745" y="1939248"/>
                    <a:pt x="4809141" y="1939248"/>
                  </a:cubicBezTo>
                  <a:cubicBezTo>
                    <a:pt x="4798046" y="1939248"/>
                    <a:pt x="4788536" y="1939248"/>
                    <a:pt x="4777441" y="1938011"/>
                  </a:cubicBezTo>
                  <a:cubicBezTo>
                    <a:pt x="4758422" y="1936773"/>
                    <a:pt x="4739402" y="1934298"/>
                    <a:pt x="4720383" y="1933061"/>
                  </a:cubicBezTo>
                  <a:lnTo>
                    <a:pt x="4720383" y="1929348"/>
                  </a:lnTo>
                  <a:cubicBezTo>
                    <a:pt x="4767932" y="1926873"/>
                    <a:pt x="4817066" y="1923161"/>
                    <a:pt x="4866199" y="1930586"/>
                  </a:cubicBezTo>
                  <a:cubicBezTo>
                    <a:pt x="4864614" y="1926873"/>
                    <a:pt x="4863029" y="1923161"/>
                    <a:pt x="4861444" y="1920686"/>
                  </a:cubicBezTo>
                  <a:cubicBezTo>
                    <a:pt x="4872539" y="1919448"/>
                    <a:pt x="4880464" y="1912023"/>
                    <a:pt x="4891559" y="1920686"/>
                  </a:cubicBezTo>
                  <a:cubicBezTo>
                    <a:pt x="4893144" y="1921923"/>
                    <a:pt x="4902653" y="1918211"/>
                    <a:pt x="4908993" y="1916973"/>
                  </a:cubicBezTo>
                  <a:lnTo>
                    <a:pt x="4908993" y="1914498"/>
                  </a:lnTo>
                  <a:lnTo>
                    <a:pt x="4894728" y="1914498"/>
                  </a:lnTo>
                  <a:cubicBezTo>
                    <a:pt x="4910578" y="1904598"/>
                    <a:pt x="4921673" y="1895935"/>
                    <a:pt x="4932768" y="1889748"/>
                  </a:cubicBezTo>
                  <a:cubicBezTo>
                    <a:pt x="4942278" y="1890985"/>
                    <a:pt x="4951787" y="1892223"/>
                    <a:pt x="4958127" y="1893460"/>
                  </a:cubicBezTo>
                  <a:cubicBezTo>
                    <a:pt x="4959712" y="1869947"/>
                    <a:pt x="4934352" y="1868710"/>
                    <a:pt x="4915333" y="1858810"/>
                  </a:cubicBezTo>
                  <a:cubicBezTo>
                    <a:pt x="4923258" y="1855097"/>
                    <a:pt x="4928013" y="1851385"/>
                    <a:pt x="4934352" y="1850147"/>
                  </a:cubicBezTo>
                  <a:cubicBezTo>
                    <a:pt x="4951787" y="1846435"/>
                    <a:pt x="4973977" y="1856335"/>
                    <a:pt x="4985071" y="1835297"/>
                  </a:cubicBezTo>
                  <a:cubicBezTo>
                    <a:pt x="4986656" y="1834059"/>
                    <a:pt x="4991411" y="1834059"/>
                    <a:pt x="4999336" y="1831584"/>
                  </a:cubicBezTo>
                  <a:cubicBezTo>
                    <a:pt x="4994581" y="1827872"/>
                    <a:pt x="4989826" y="1825397"/>
                    <a:pt x="4986656" y="1822922"/>
                  </a:cubicBezTo>
                  <a:cubicBezTo>
                    <a:pt x="4989826" y="1821684"/>
                    <a:pt x="4994581" y="1820447"/>
                    <a:pt x="4994581" y="1820447"/>
                  </a:cubicBezTo>
                  <a:cubicBezTo>
                    <a:pt x="5005676" y="1826634"/>
                    <a:pt x="5013601" y="1831584"/>
                    <a:pt x="5023111" y="1836535"/>
                  </a:cubicBezTo>
                  <a:cubicBezTo>
                    <a:pt x="5024695" y="1835297"/>
                    <a:pt x="5026280" y="1834059"/>
                    <a:pt x="5027865" y="1831584"/>
                  </a:cubicBezTo>
                  <a:cubicBezTo>
                    <a:pt x="5023111" y="1826634"/>
                    <a:pt x="5019940" y="1821684"/>
                    <a:pt x="5015186" y="1816734"/>
                  </a:cubicBezTo>
                  <a:cubicBezTo>
                    <a:pt x="5035790" y="1805597"/>
                    <a:pt x="5037375" y="1799409"/>
                    <a:pt x="5021525" y="1768471"/>
                  </a:cubicBezTo>
                  <a:cubicBezTo>
                    <a:pt x="5032620" y="1767233"/>
                    <a:pt x="5043715" y="1764758"/>
                    <a:pt x="5053225" y="1763521"/>
                  </a:cubicBezTo>
                  <a:cubicBezTo>
                    <a:pt x="5054810" y="1754858"/>
                    <a:pt x="5061149" y="1746196"/>
                    <a:pt x="5059565" y="1738770"/>
                  </a:cubicBezTo>
                  <a:cubicBezTo>
                    <a:pt x="5054810" y="1716495"/>
                    <a:pt x="5083339" y="1706595"/>
                    <a:pt x="5089679" y="1688032"/>
                  </a:cubicBezTo>
                  <a:cubicBezTo>
                    <a:pt x="5089679" y="1686794"/>
                    <a:pt x="5096018" y="1685557"/>
                    <a:pt x="5097603" y="1686794"/>
                  </a:cubicBezTo>
                  <a:cubicBezTo>
                    <a:pt x="5111868" y="1690507"/>
                    <a:pt x="5116623" y="1681845"/>
                    <a:pt x="5121378" y="1675657"/>
                  </a:cubicBezTo>
                  <a:cubicBezTo>
                    <a:pt x="5122963" y="1673182"/>
                    <a:pt x="5124548" y="1670707"/>
                    <a:pt x="5126133" y="1669469"/>
                  </a:cubicBezTo>
                  <a:cubicBezTo>
                    <a:pt x="5140398" y="1663282"/>
                    <a:pt x="5154662" y="1658331"/>
                    <a:pt x="5170512" y="1652144"/>
                  </a:cubicBezTo>
                  <a:cubicBezTo>
                    <a:pt x="5154662" y="1633581"/>
                    <a:pt x="5134058" y="1642244"/>
                    <a:pt x="5116623" y="1639769"/>
                  </a:cubicBezTo>
                  <a:lnTo>
                    <a:pt x="5116623" y="1634819"/>
                  </a:lnTo>
                  <a:cubicBezTo>
                    <a:pt x="5127717" y="1633581"/>
                    <a:pt x="5138812" y="1632344"/>
                    <a:pt x="5151492" y="1631106"/>
                  </a:cubicBezTo>
                  <a:cubicBezTo>
                    <a:pt x="5143567" y="1629869"/>
                    <a:pt x="5137227" y="1628631"/>
                    <a:pt x="5130888" y="1627393"/>
                  </a:cubicBezTo>
                  <a:cubicBezTo>
                    <a:pt x="5138812" y="1621206"/>
                    <a:pt x="5145152" y="1615018"/>
                    <a:pt x="5153077" y="1610068"/>
                  </a:cubicBezTo>
                  <a:cubicBezTo>
                    <a:pt x="5154662" y="1608831"/>
                    <a:pt x="5159417" y="1607593"/>
                    <a:pt x="5161002" y="1607593"/>
                  </a:cubicBezTo>
                  <a:cubicBezTo>
                    <a:pt x="5165757" y="1608831"/>
                    <a:pt x="5170512" y="1612543"/>
                    <a:pt x="5173682" y="1615018"/>
                  </a:cubicBezTo>
                  <a:cubicBezTo>
                    <a:pt x="5175266" y="1611306"/>
                    <a:pt x="5176851" y="1606356"/>
                    <a:pt x="5180022" y="1602643"/>
                  </a:cubicBezTo>
                  <a:cubicBezTo>
                    <a:pt x="5186361" y="1596456"/>
                    <a:pt x="5194286" y="1591506"/>
                    <a:pt x="5200626" y="1586555"/>
                  </a:cubicBezTo>
                  <a:cubicBezTo>
                    <a:pt x="5208550" y="1593980"/>
                    <a:pt x="5216476" y="1601406"/>
                    <a:pt x="5224400" y="1610068"/>
                  </a:cubicBezTo>
                  <a:cubicBezTo>
                    <a:pt x="5225985" y="1610068"/>
                    <a:pt x="5227570" y="1608831"/>
                    <a:pt x="5227570" y="1608831"/>
                  </a:cubicBezTo>
                  <a:cubicBezTo>
                    <a:pt x="5225985" y="1596456"/>
                    <a:pt x="5225985" y="1584080"/>
                    <a:pt x="5224400" y="1571705"/>
                  </a:cubicBezTo>
                  <a:cubicBezTo>
                    <a:pt x="5230740" y="1572943"/>
                    <a:pt x="5235495" y="1572943"/>
                    <a:pt x="5240250" y="1574180"/>
                  </a:cubicBezTo>
                  <a:cubicBezTo>
                    <a:pt x="5241835" y="1572943"/>
                    <a:pt x="5241835" y="1571705"/>
                    <a:pt x="5243420" y="1571705"/>
                  </a:cubicBezTo>
                  <a:cubicBezTo>
                    <a:pt x="5238665" y="1570468"/>
                    <a:pt x="5235495" y="1569230"/>
                    <a:pt x="5230740" y="1567993"/>
                  </a:cubicBezTo>
                  <a:cubicBezTo>
                    <a:pt x="5238665" y="1560567"/>
                    <a:pt x="5243420" y="1555617"/>
                    <a:pt x="5245005" y="1554380"/>
                  </a:cubicBezTo>
                  <a:lnTo>
                    <a:pt x="5245005" y="1530867"/>
                  </a:lnTo>
                  <a:cubicBezTo>
                    <a:pt x="5241835" y="1529630"/>
                    <a:pt x="5238665" y="1527154"/>
                    <a:pt x="5233910" y="1525917"/>
                  </a:cubicBezTo>
                  <a:cubicBezTo>
                    <a:pt x="5230740" y="1524679"/>
                    <a:pt x="5227570" y="1523442"/>
                    <a:pt x="5224400" y="1523442"/>
                  </a:cubicBezTo>
                  <a:cubicBezTo>
                    <a:pt x="5227570" y="1520967"/>
                    <a:pt x="5233910" y="1517254"/>
                    <a:pt x="5235495" y="1517254"/>
                  </a:cubicBezTo>
                  <a:cubicBezTo>
                    <a:pt x="5246274" y="1522204"/>
                    <a:pt x="5243420" y="1508592"/>
                    <a:pt x="5248815" y="1509829"/>
                  </a:cubicBezTo>
                  <a:cubicBezTo>
                    <a:pt x="5248815" y="1506117"/>
                    <a:pt x="5248815" y="1498692"/>
                    <a:pt x="5247545" y="1498692"/>
                  </a:cubicBezTo>
                  <a:cubicBezTo>
                    <a:pt x="5227570" y="1492504"/>
                    <a:pt x="5230740" y="1478891"/>
                    <a:pt x="5225985" y="1470229"/>
                  </a:cubicBezTo>
                  <a:close/>
                  <a:moveTo>
                    <a:pt x="282493" y="962845"/>
                  </a:moveTo>
                  <a:lnTo>
                    <a:pt x="328457" y="962845"/>
                  </a:lnTo>
                  <a:cubicBezTo>
                    <a:pt x="317362" y="973983"/>
                    <a:pt x="290418" y="973983"/>
                    <a:pt x="282493" y="962845"/>
                  </a:cubicBezTo>
                  <a:close/>
                  <a:moveTo>
                    <a:pt x="599485" y="1466516"/>
                  </a:moveTo>
                  <a:lnTo>
                    <a:pt x="599485" y="1461566"/>
                  </a:lnTo>
                  <a:cubicBezTo>
                    <a:pt x="620090" y="1460328"/>
                    <a:pt x="642279" y="1459091"/>
                    <a:pt x="662884" y="1459091"/>
                  </a:cubicBezTo>
                  <a:cubicBezTo>
                    <a:pt x="640694" y="1459091"/>
                    <a:pt x="621675" y="1473941"/>
                    <a:pt x="599485" y="1466516"/>
                  </a:cubicBezTo>
                  <a:close/>
                  <a:moveTo>
                    <a:pt x="217510" y="2066713"/>
                  </a:moveTo>
                  <a:cubicBezTo>
                    <a:pt x="227019" y="2059288"/>
                    <a:pt x="234944" y="2054338"/>
                    <a:pt x="238114" y="2050625"/>
                  </a:cubicBezTo>
                  <a:cubicBezTo>
                    <a:pt x="246039" y="2055575"/>
                    <a:pt x="250794" y="2059288"/>
                    <a:pt x="255549" y="2063001"/>
                  </a:cubicBezTo>
                  <a:cubicBezTo>
                    <a:pt x="244454" y="2063001"/>
                    <a:pt x="233359" y="2064238"/>
                    <a:pt x="217510" y="2066713"/>
                  </a:cubicBezTo>
                  <a:close/>
                  <a:moveTo>
                    <a:pt x="328457" y="2060525"/>
                  </a:moveTo>
                  <a:lnTo>
                    <a:pt x="287248" y="2060525"/>
                  </a:lnTo>
                  <a:cubicBezTo>
                    <a:pt x="285663" y="2060525"/>
                    <a:pt x="284078" y="2055575"/>
                    <a:pt x="280908" y="2051863"/>
                  </a:cubicBezTo>
                  <a:cubicBezTo>
                    <a:pt x="299928" y="2053100"/>
                    <a:pt x="314192" y="2054338"/>
                    <a:pt x="328457" y="2055575"/>
                  </a:cubicBezTo>
                  <a:lnTo>
                    <a:pt x="328457" y="2060525"/>
                  </a:lnTo>
                  <a:close/>
                  <a:moveTo>
                    <a:pt x="339552" y="2059288"/>
                  </a:moveTo>
                  <a:cubicBezTo>
                    <a:pt x="337967" y="2058051"/>
                    <a:pt x="337967" y="2056813"/>
                    <a:pt x="336382" y="2056813"/>
                  </a:cubicBezTo>
                  <a:cubicBezTo>
                    <a:pt x="342722" y="2053100"/>
                    <a:pt x="350646" y="2050625"/>
                    <a:pt x="356986" y="2046913"/>
                  </a:cubicBezTo>
                  <a:cubicBezTo>
                    <a:pt x="361741" y="2043200"/>
                    <a:pt x="363326" y="2037013"/>
                    <a:pt x="368081" y="2030825"/>
                  </a:cubicBezTo>
                  <a:cubicBezTo>
                    <a:pt x="380761" y="2050625"/>
                    <a:pt x="407705" y="2044438"/>
                    <a:pt x="431479" y="2049388"/>
                  </a:cubicBezTo>
                  <a:cubicBezTo>
                    <a:pt x="399780" y="2051863"/>
                    <a:pt x="369666" y="2055575"/>
                    <a:pt x="339552" y="2059288"/>
                  </a:cubicBezTo>
                  <a:close/>
                  <a:moveTo>
                    <a:pt x="131922" y="2363718"/>
                  </a:moveTo>
                  <a:cubicBezTo>
                    <a:pt x="133507" y="2363718"/>
                    <a:pt x="133507" y="2363718"/>
                    <a:pt x="131922" y="2363718"/>
                  </a:cubicBezTo>
                  <a:close/>
                  <a:moveTo>
                    <a:pt x="420385" y="2540683"/>
                  </a:moveTo>
                  <a:cubicBezTo>
                    <a:pt x="418800" y="2532021"/>
                    <a:pt x="417215" y="2525833"/>
                    <a:pt x="415630" y="2517170"/>
                  </a:cubicBezTo>
                  <a:cubicBezTo>
                    <a:pt x="426725" y="2519645"/>
                    <a:pt x="433064" y="2520883"/>
                    <a:pt x="439404" y="2523358"/>
                  </a:cubicBezTo>
                  <a:cubicBezTo>
                    <a:pt x="433064" y="2528308"/>
                    <a:pt x="428309" y="2533258"/>
                    <a:pt x="420385" y="2540683"/>
                  </a:cubicBezTo>
                  <a:close/>
                  <a:moveTo>
                    <a:pt x="783341" y="1021009"/>
                  </a:moveTo>
                  <a:cubicBezTo>
                    <a:pt x="772246" y="1022246"/>
                    <a:pt x="761151" y="1025959"/>
                    <a:pt x="751641" y="1025959"/>
                  </a:cubicBezTo>
                  <a:cubicBezTo>
                    <a:pt x="740547" y="1027196"/>
                    <a:pt x="729452" y="1025959"/>
                    <a:pt x="716772" y="1025959"/>
                  </a:cubicBezTo>
                  <a:cubicBezTo>
                    <a:pt x="715187" y="1024721"/>
                    <a:pt x="713602" y="1021009"/>
                    <a:pt x="712017" y="1017296"/>
                  </a:cubicBezTo>
                  <a:cubicBezTo>
                    <a:pt x="723112" y="1014821"/>
                    <a:pt x="734207" y="1011109"/>
                    <a:pt x="746887" y="1008634"/>
                  </a:cubicBezTo>
                  <a:cubicBezTo>
                    <a:pt x="746887" y="1012346"/>
                    <a:pt x="745302" y="1014821"/>
                    <a:pt x="745302" y="1018534"/>
                  </a:cubicBezTo>
                  <a:cubicBezTo>
                    <a:pt x="759566" y="1011109"/>
                    <a:pt x="772246" y="1012346"/>
                    <a:pt x="783341" y="1021009"/>
                  </a:cubicBezTo>
                  <a:cubicBezTo>
                    <a:pt x="800775" y="1011109"/>
                    <a:pt x="803945" y="1012346"/>
                    <a:pt x="808700" y="1033384"/>
                  </a:cubicBezTo>
                  <a:cubicBezTo>
                    <a:pt x="799190" y="1028434"/>
                    <a:pt x="791265" y="1024721"/>
                    <a:pt x="783341" y="1021009"/>
                  </a:cubicBezTo>
                  <a:close/>
                  <a:moveTo>
                    <a:pt x="843569" y="1018534"/>
                  </a:moveTo>
                  <a:cubicBezTo>
                    <a:pt x="846739" y="1016059"/>
                    <a:pt x="849909" y="1013584"/>
                    <a:pt x="851494" y="1011109"/>
                  </a:cubicBezTo>
                  <a:cubicBezTo>
                    <a:pt x="862589" y="1022246"/>
                    <a:pt x="862589" y="1022246"/>
                    <a:pt x="838814" y="1030909"/>
                  </a:cubicBezTo>
                  <a:lnTo>
                    <a:pt x="815040" y="1016059"/>
                  </a:lnTo>
                  <a:cubicBezTo>
                    <a:pt x="830889" y="1006159"/>
                    <a:pt x="840399" y="1006159"/>
                    <a:pt x="843569" y="1018534"/>
                  </a:cubicBezTo>
                  <a:close/>
                  <a:moveTo>
                    <a:pt x="856249" y="2671860"/>
                  </a:moveTo>
                  <a:cubicBezTo>
                    <a:pt x="857834" y="2670623"/>
                    <a:pt x="859419" y="2670623"/>
                    <a:pt x="861004" y="2669385"/>
                  </a:cubicBezTo>
                  <a:cubicBezTo>
                    <a:pt x="862589" y="2671860"/>
                    <a:pt x="865759" y="2674335"/>
                    <a:pt x="868929" y="2678048"/>
                  </a:cubicBezTo>
                  <a:cubicBezTo>
                    <a:pt x="865759" y="2678048"/>
                    <a:pt x="862589" y="2678048"/>
                    <a:pt x="859419" y="2679285"/>
                  </a:cubicBezTo>
                  <a:cubicBezTo>
                    <a:pt x="857834" y="2675573"/>
                    <a:pt x="857834" y="2673098"/>
                    <a:pt x="856249" y="2671860"/>
                  </a:cubicBezTo>
                  <a:close/>
                  <a:moveTo>
                    <a:pt x="952931" y="2663198"/>
                  </a:moveTo>
                  <a:cubicBezTo>
                    <a:pt x="954516" y="2666910"/>
                    <a:pt x="956101" y="2669385"/>
                    <a:pt x="959271" y="2671860"/>
                  </a:cubicBezTo>
                  <a:lnTo>
                    <a:pt x="954516" y="2671860"/>
                  </a:lnTo>
                  <a:cubicBezTo>
                    <a:pt x="954516" y="2669385"/>
                    <a:pt x="954516" y="2666910"/>
                    <a:pt x="952931" y="2663198"/>
                  </a:cubicBezTo>
                  <a:close/>
                  <a:moveTo>
                    <a:pt x="1082898" y="2939165"/>
                  </a:moveTo>
                  <a:cubicBezTo>
                    <a:pt x="1078143" y="2932977"/>
                    <a:pt x="1074973" y="2928027"/>
                    <a:pt x="1071803" y="2923077"/>
                  </a:cubicBezTo>
                  <a:lnTo>
                    <a:pt x="1079728" y="2916889"/>
                  </a:lnTo>
                  <a:cubicBezTo>
                    <a:pt x="1090823" y="2923077"/>
                    <a:pt x="1092408" y="2932977"/>
                    <a:pt x="1082898" y="2939165"/>
                  </a:cubicBezTo>
                  <a:close/>
                  <a:moveTo>
                    <a:pt x="1485478" y="2963915"/>
                  </a:moveTo>
                  <a:cubicBezTo>
                    <a:pt x="1479138" y="2961440"/>
                    <a:pt x="1472798" y="2960202"/>
                    <a:pt x="1466459" y="2957727"/>
                  </a:cubicBezTo>
                  <a:cubicBezTo>
                    <a:pt x="1472798" y="2952777"/>
                    <a:pt x="1479138" y="2947827"/>
                    <a:pt x="1483893" y="2945352"/>
                  </a:cubicBezTo>
                  <a:lnTo>
                    <a:pt x="1502913" y="2956490"/>
                  </a:lnTo>
                  <a:cubicBezTo>
                    <a:pt x="1498158" y="2958965"/>
                    <a:pt x="1491818" y="2961440"/>
                    <a:pt x="1485478" y="2963915"/>
                  </a:cubicBezTo>
                  <a:close/>
                  <a:moveTo>
                    <a:pt x="4289274" y="2753537"/>
                  </a:moveTo>
                  <a:cubicBezTo>
                    <a:pt x="4287688" y="2754774"/>
                    <a:pt x="4289274" y="2757249"/>
                    <a:pt x="4289274" y="2759724"/>
                  </a:cubicBezTo>
                  <a:lnTo>
                    <a:pt x="4265499" y="2763437"/>
                  </a:lnTo>
                  <a:cubicBezTo>
                    <a:pt x="4262329" y="2752299"/>
                    <a:pt x="4268669" y="2746112"/>
                    <a:pt x="4282934" y="2744874"/>
                  </a:cubicBezTo>
                  <a:cubicBezTo>
                    <a:pt x="4287688" y="2744874"/>
                    <a:pt x="4294029" y="2742399"/>
                    <a:pt x="4301953" y="2742399"/>
                  </a:cubicBezTo>
                  <a:cubicBezTo>
                    <a:pt x="4297198" y="2746112"/>
                    <a:pt x="4292444" y="2748586"/>
                    <a:pt x="4289274" y="2753537"/>
                  </a:cubicBezTo>
                  <a:close/>
                  <a:moveTo>
                    <a:pt x="4320973" y="2751062"/>
                  </a:moveTo>
                  <a:cubicBezTo>
                    <a:pt x="4314633" y="2749824"/>
                    <a:pt x="4309878" y="2746112"/>
                    <a:pt x="4305123" y="2743637"/>
                  </a:cubicBezTo>
                  <a:cubicBezTo>
                    <a:pt x="4311463" y="2737449"/>
                    <a:pt x="4316218" y="2733736"/>
                    <a:pt x="4319388" y="2730024"/>
                  </a:cubicBezTo>
                  <a:cubicBezTo>
                    <a:pt x="4325728" y="2736211"/>
                    <a:pt x="4332067" y="2741161"/>
                    <a:pt x="4338407" y="2748586"/>
                  </a:cubicBezTo>
                  <a:cubicBezTo>
                    <a:pt x="4333653" y="2749824"/>
                    <a:pt x="4327312" y="2751062"/>
                    <a:pt x="4320973" y="2751062"/>
                  </a:cubicBezTo>
                  <a:close/>
                  <a:moveTo>
                    <a:pt x="4487394" y="1914498"/>
                  </a:moveTo>
                  <a:cubicBezTo>
                    <a:pt x="4487394" y="1912023"/>
                    <a:pt x="4487394" y="1910786"/>
                    <a:pt x="4485808" y="1908311"/>
                  </a:cubicBezTo>
                  <a:lnTo>
                    <a:pt x="4519093" y="1904598"/>
                  </a:lnTo>
                  <a:cubicBezTo>
                    <a:pt x="4519093" y="1907073"/>
                    <a:pt x="4520678" y="1909548"/>
                    <a:pt x="4520678" y="1912023"/>
                  </a:cubicBezTo>
                  <a:cubicBezTo>
                    <a:pt x="4507998" y="1912023"/>
                    <a:pt x="4496904" y="1913261"/>
                    <a:pt x="4487394" y="1914498"/>
                  </a:cubicBezTo>
                  <a:close/>
                  <a:moveTo>
                    <a:pt x="4569811" y="1916973"/>
                  </a:moveTo>
                  <a:cubicBezTo>
                    <a:pt x="4560302" y="1916973"/>
                    <a:pt x="4549207" y="1916973"/>
                    <a:pt x="4539697" y="1914498"/>
                  </a:cubicBezTo>
                  <a:cubicBezTo>
                    <a:pt x="4534942" y="1913261"/>
                    <a:pt x="4533357" y="1908311"/>
                    <a:pt x="4528602" y="1905836"/>
                  </a:cubicBezTo>
                  <a:cubicBezTo>
                    <a:pt x="4530188" y="1904598"/>
                    <a:pt x="4530188" y="1903361"/>
                    <a:pt x="4531773" y="1902123"/>
                  </a:cubicBezTo>
                  <a:cubicBezTo>
                    <a:pt x="4546037" y="1904598"/>
                    <a:pt x="4558717" y="1905836"/>
                    <a:pt x="4571397" y="1908311"/>
                  </a:cubicBezTo>
                  <a:cubicBezTo>
                    <a:pt x="4569811" y="1912023"/>
                    <a:pt x="4569811" y="1915736"/>
                    <a:pt x="4569811" y="1916973"/>
                  </a:cubicBezTo>
                  <a:close/>
                  <a:moveTo>
                    <a:pt x="4641135" y="1915736"/>
                  </a:moveTo>
                  <a:cubicBezTo>
                    <a:pt x="4630040" y="1914498"/>
                    <a:pt x="4618946" y="1908311"/>
                    <a:pt x="4607851" y="1916973"/>
                  </a:cubicBezTo>
                  <a:cubicBezTo>
                    <a:pt x="4606265" y="1918211"/>
                    <a:pt x="4596756" y="1914498"/>
                    <a:pt x="4592001" y="1913261"/>
                  </a:cubicBezTo>
                  <a:cubicBezTo>
                    <a:pt x="4592001" y="1912023"/>
                    <a:pt x="4593586" y="1909548"/>
                    <a:pt x="4593586" y="1908311"/>
                  </a:cubicBezTo>
                  <a:lnTo>
                    <a:pt x="4645889" y="1908311"/>
                  </a:lnTo>
                  <a:cubicBezTo>
                    <a:pt x="4647475" y="1908311"/>
                    <a:pt x="4649060" y="1912023"/>
                    <a:pt x="4650645" y="1914498"/>
                  </a:cubicBezTo>
                  <a:cubicBezTo>
                    <a:pt x="4645889" y="1914498"/>
                    <a:pt x="4642720" y="1915736"/>
                    <a:pt x="4641135" y="1915736"/>
                  </a:cubicBezTo>
                  <a:close/>
                  <a:moveTo>
                    <a:pt x="4791706" y="2529546"/>
                  </a:moveTo>
                  <a:cubicBezTo>
                    <a:pt x="4790121" y="2530783"/>
                    <a:pt x="4790121" y="2532021"/>
                    <a:pt x="4790121" y="2530783"/>
                  </a:cubicBezTo>
                  <a:cubicBezTo>
                    <a:pt x="4788536" y="2530783"/>
                    <a:pt x="4788536" y="2529546"/>
                    <a:pt x="4791706" y="2529546"/>
                  </a:cubicBezTo>
                  <a:close/>
                  <a:moveTo>
                    <a:pt x="154111" y="2462719"/>
                  </a:moveTo>
                  <a:cubicBezTo>
                    <a:pt x="152526" y="2462719"/>
                    <a:pt x="152526" y="2463957"/>
                    <a:pt x="150941" y="2463957"/>
                  </a:cubicBezTo>
                  <a:cubicBezTo>
                    <a:pt x="150941" y="2463957"/>
                    <a:pt x="152526" y="2462719"/>
                    <a:pt x="154111" y="2462719"/>
                  </a:cubicBezTo>
                  <a:close/>
                  <a:moveTo>
                    <a:pt x="757981" y="2696611"/>
                  </a:moveTo>
                  <a:cubicBezTo>
                    <a:pt x="764321" y="2699086"/>
                    <a:pt x="770661" y="2701561"/>
                    <a:pt x="775416" y="2702798"/>
                  </a:cubicBezTo>
                  <a:cubicBezTo>
                    <a:pt x="753226" y="2712698"/>
                    <a:pt x="738962" y="2710223"/>
                    <a:pt x="724697" y="2692898"/>
                  </a:cubicBezTo>
                  <a:cubicBezTo>
                    <a:pt x="729452" y="2692898"/>
                    <a:pt x="732622" y="2691660"/>
                    <a:pt x="737377" y="2691660"/>
                  </a:cubicBezTo>
                  <a:cubicBezTo>
                    <a:pt x="743716" y="2692898"/>
                    <a:pt x="751641" y="2694136"/>
                    <a:pt x="757981" y="2696611"/>
                  </a:cubicBezTo>
                  <a:close/>
                  <a:moveTo>
                    <a:pt x="3528492" y="2798087"/>
                  </a:moveTo>
                  <a:cubicBezTo>
                    <a:pt x="3523737" y="2796850"/>
                    <a:pt x="3520567" y="2796850"/>
                    <a:pt x="3514228" y="2795612"/>
                  </a:cubicBezTo>
                  <a:cubicBezTo>
                    <a:pt x="3507888" y="2794375"/>
                    <a:pt x="3499963" y="2790662"/>
                    <a:pt x="3490453" y="2788187"/>
                  </a:cubicBezTo>
                  <a:cubicBezTo>
                    <a:pt x="3496793" y="2786949"/>
                    <a:pt x="3501548" y="2784475"/>
                    <a:pt x="3507888" y="2783237"/>
                  </a:cubicBezTo>
                  <a:cubicBezTo>
                    <a:pt x="3525323" y="2779524"/>
                    <a:pt x="3533247" y="2785712"/>
                    <a:pt x="3528492" y="2798087"/>
                  </a:cubicBezTo>
                  <a:close/>
                  <a:moveTo>
                    <a:pt x="3222595" y="2826550"/>
                  </a:moveTo>
                  <a:cubicBezTo>
                    <a:pt x="3232105" y="2827788"/>
                    <a:pt x="3243199" y="2827788"/>
                    <a:pt x="3254294" y="2829025"/>
                  </a:cubicBezTo>
                  <a:cubicBezTo>
                    <a:pt x="3249539" y="2841401"/>
                    <a:pt x="3236860" y="2837688"/>
                    <a:pt x="3227350" y="2836450"/>
                  </a:cubicBezTo>
                  <a:cubicBezTo>
                    <a:pt x="3224180" y="2836450"/>
                    <a:pt x="3221010" y="2831500"/>
                    <a:pt x="3217840" y="2829025"/>
                  </a:cubicBezTo>
                  <a:cubicBezTo>
                    <a:pt x="3219425" y="2827788"/>
                    <a:pt x="3221010" y="2826550"/>
                    <a:pt x="3222595" y="2826550"/>
                  </a:cubicBezTo>
                  <a:close/>
                  <a:moveTo>
                    <a:pt x="263473" y="2535733"/>
                  </a:moveTo>
                  <a:cubicBezTo>
                    <a:pt x="265058" y="2539446"/>
                    <a:pt x="266643" y="2541921"/>
                    <a:pt x="268228" y="2546871"/>
                  </a:cubicBezTo>
                  <a:cubicBezTo>
                    <a:pt x="258719" y="2546871"/>
                    <a:pt x="250794" y="2546871"/>
                    <a:pt x="242869" y="2545633"/>
                  </a:cubicBezTo>
                  <a:lnTo>
                    <a:pt x="242869" y="2536970"/>
                  </a:lnTo>
                  <a:cubicBezTo>
                    <a:pt x="249209" y="2536970"/>
                    <a:pt x="255549" y="2536970"/>
                    <a:pt x="263473" y="2535733"/>
                  </a:cubicBezTo>
                  <a:close/>
                  <a:moveTo>
                    <a:pt x="881608" y="2689186"/>
                  </a:moveTo>
                  <a:cubicBezTo>
                    <a:pt x="891118" y="2690423"/>
                    <a:pt x="900628" y="2690423"/>
                    <a:pt x="911722" y="2691660"/>
                  </a:cubicBezTo>
                  <a:cubicBezTo>
                    <a:pt x="905383" y="2696611"/>
                    <a:pt x="880023" y="2700323"/>
                    <a:pt x="875268" y="2696611"/>
                  </a:cubicBezTo>
                  <a:cubicBezTo>
                    <a:pt x="875268" y="2695373"/>
                    <a:pt x="873683" y="2692898"/>
                    <a:pt x="875268" y="2691660"/>
                  </a:cubicBezTo>
                  <a:cubicBezTo>
                    <a:pt x="876853" y="2690423"/>
                    <a:pt x="880023" y="2689186"/>
                    <a:pt x="881608" y="2689186"/>
                  </a:cubicBezTo>
                  <a:close/>
                </a:path>
              </a:pathLst>
            </a:custGeom>
            <a:blipFill>
              <a:blip r:embed="rId2"/>
              <a:stretch>
                <a:fillRect l="0" t="-371" r="0" b="-37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6081523" y="5394959"/>
            <a:ext cx="5613946" cy="3215221"/>
            <a:chOff x="0" y="0"/>
            <a:chExt cx="5239880" cy="300098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-5125" y="-55"/>
              <a:ext cx="5248815" cy="3002311"/>
            </a:xfrm>
            <a:custGeom>
              <a:avLst/>
              <a:gdLst/>
              <a:ahLst/>
              <a:cxnLst/>
              <a:rect r="r" b="b" t="t" l="l"/>
              <a:pathLst>
                <a:path h="3002311" w="5248815">
                  <a:moveTo>
                    <a:pt x="5225985" y="1470229"/>
                  </a:moveTo>
                  <a:cubicBezTo>
                    <a:pt x="5230740" y="1467754"/>
                    <a:pt x="5235495" y="1466516"/>
                    <a:pt x="5238665" y="1462803"/>
                  </a:cubicBezTo>
                  <a:cubicBezTo>
                    <a:pt x="5241835" y="1460328"/>
                    <a:pt x="5247545" y="1456616"/>
                    <a:pt x="5247545" y="1452903"/>
                  </a:cubicBezTo>
                  <a:cubicBezTo>
                    <a:pt x="5247545" y="1450428"/>
                    <a:pt x="5241835" y="1446716"/>
                    <a:pt x="5238665" y="1444241"/>
                  </a:cubicBezTo>
                  <a:lnTo>
                    <a:pt x="5224400" y="1433103"/>
                  </a:lnTo>
                  <a:cubicBezTo>
                    <a:pt x="5227570" y="1430628"/>
                    <a:pt x="5233910" y="1429390"/>
                    <a:pt x="5233910" y="1425678"/>
                  </a:cubicBezTo>
                  <a:cubicBezTo>
                    <a:pt x="5237080" y="1415778"/>
                    <a:pt x="5241835" y="1405878"/>
                    <a:pt x="5241835" y="1395977"/>
                  </a:cubicBezTo>
                  <a:cubicBezTo>
                    <a:pt x="5241835" y="1391027"/>
                    <a:pt x="5230740" y="1387315"/>
                    <a:pt x="5224400" y="1381127"/>
                  </a:cubicBezTo>
                  <a:cubicBezTo>
                    <a:pt x="5230740" y="1381127"/>
                    <a:pt x="5233910" y="1381127"/>
                    <a:pt x="5238665" y="1379890"/>
                  </a:cubicBezTo>
                  <a:lnTo>
                    <a:pt x="5238665" y="1376177"/>
                  </a:lnTo>
                  <a:lnTo>
                    <a:pt x="5224400" y="1376177"/>
                  </a:lnTo>
                  <a:cubicBezTo>
                    <a:pt x="5214890" y="1371227"/>
                    <a:pt x="5205381" y="1361327"/>
                    <a:pt x="5202211" y="1362564"/>
                  </a:cubicBezTo>
                  <a:cubicBezTo>
                    <a:pt x="5184776" y="1369990"/>
                    <a:pt x="5184776" y="1360089"/>
                    <a:pt x="5181607" y="1352664"/>
                  </a:cubicBezTo>
                  <a:cubicBezTo>
                    <a:pt x="5175266" y="1353902"/>
                    <a:pt x="5168926" y="1355139"/>
                    <a:pt x="5164172" y="1353902"/>
                  </a:cubicBezTo>
                  <a:cubicBezTo>
                    <a:pt x="5153077" y="1352664"/>
                    <a:pt x="5141982" y="1348952"/>
                    <a:pt x="5130888" y="1348952"/>
                  </a:cubicBezTo>
                  <a:cubicBezTo>
                    <a:pt x="5116623" y="1347714"/>
                    <a:pt x="5100773" y="1347714"/>
                    <a:pt x="5084924" y="1346477"/>
                  </a:cubicBezTo>
                  <a:cubicBezTo>
                    <a:pt x="5061149" y="1344002"/>
                    <a:pt x="5037375" y="1341527"/>
                    <a:pt x="5013601" y="1339051"/>
                  </a:cubicBezTo>
                  <a:cubicBezTo>
                    <a:pt x="5012016" y="1339051"/>
                    <a:pt x="5008846" y="1341527"/>
                    <a:pt x="5007261" y="1341527"/>
                  </a:cubicBezTo>
                  <a:cubicBezTo>
                    <a:pt x="4994581" y="1340289"/>
                    <a:pt x="4981901" y="1339051"/>
                    <a:pt x="4970806" y="1336576"/>
                  </a:cubicBezTo>
                  <a:cubicBezTo>
                    <a:pt x="4967637" y="1335339"/>
                    <a:pt x="4966052" y="1329151"/>
                    <a:pt x="4966052" y="1326676"/>
                  </a:cubicBezTo>
                  <a:cubicBezTo>
                    <a:pt x="4983487" y="1316776"/>
                    <a:pt x="5000920" y="1306876"/>
                    <a:pt x="5012016" y="1300688"/>
                  </a:cubicBezTo>
                  <a:cubicBezTo>
                    <a:pt x="5024695" y="1299451"/>
                    <a:pt x="5032620" y="1298213"/>
                    <a:pt x="5043715" y="1298213"/>
                  </a:cubicBezTo>
                  <a:cubicBezTo>
                    <a:pt x="5034205" y="1288313"/>
                    <a:pt x="5027865" y="1283363"/>
                    <a:pt x="5019940" y="1275938"/>
                  </a:cubicBezTo>
                  <a:cubicBezTo>
                    <a:pt x="5015186" y="1277175"/>
                    <a:pt x="5010430" y="1278413"/>
                    <a:pt x="5002506" y="1280888"/>
                  </a:cubicBezTo>
                  <a:cubicBezTo>
                    <a:pt x="5002506" y="1274700"/>
                    <a:pt x="5002506" y="1268513"/>
                    <a:pt x="5004091" y="1268513"/>
                  </a:cubicBezTo>
                  <a:cubicBezTo>
                    <a:pt x="5010430" y="1267275"/>
                    <a:pt x="5019940" y="1266038"/>
                    <a:pt x="5024695" y="1268513"/>
                  </a:cubicBezTo>
                  <a:cubicBezTo>
                    <a:pt x="5031035" y="1272225"/>
                    <a:pt x="5034205" y="1278413"/>
                    <a:pt x="5040545" y="1285838"/>
                  </a:cubicBezTo>
                  <a:cubicBezTo>
                    <a:pt x="5043715" y="1285838"/>
                    <a:pt x="5050055" y="1287076"/>
                    <a:pt x="5056394" y="1287076"/>
                  </a:cubicBezTo>
                  <a:cubicBezTo>
                    <a:pt x="5054810" y="1270988"/>
                    <a:pt x="5054810" y="1270988"/>
                    <a:pt x="5037375" y="1247475"/>
                  </a:cubicBezTo>
                  <a:cubicBezTo>
                    <a:pt x="5059565" y="1247475"/>
                    <a:pt x="5065904" y="1242525"/>
                    <a:pt x="5061149" y="1225200"/>
                  </a:cubicBezTo>
                  <a:cubicBezTo>
                    <a:pt x="5075414" y="1223962"/>
                    <a:pt x="5091264" y="1222725"/>
                    <a:pt x="5105528" y="1222725"/>
                  </a:cubicBezTo>
                  <a:cubicBezTo>
                    <a:pt x="5103943" y="1220250"/>
                    <a:pt x="5100773" y="1215300"/>
                    <a:pt x="5099188" y="1211587"/>
                  </a:cubicBezTo>
                  <a:cubicBezTo>
                    <a:pt x="5105528" y="1212824"/>
                    <a:pt x="5110283" y="1214062"/>
                    <a:pt x="5113453" y="1215300"/>
                  </a:cubicBezTo>
                  <a:cubicBezTo>
                    <a:pt x="5115038" y="1209112"/>
                    <a:pt x="5115038" y="1202924"/>
                    <a:pt x="5116623" y="1197974"/>
                  </a:cubicBezTo>
                  <a:cubicBezTo>
                    <a:pt x="5118208" y="1191787"/>
                    <a:pt x="5119793" y="1184361"/>
                    <a:pt x="5121378" y="1178174"/>
                  </a:cubicBezTo>
                  <a:cubicBezTo>
                    <a:pt x="5121378" y="1175699"/>
                    <a:pt x="5119793" y="1171986"/>
                    <a:pt x="5121378" y="1168274"/>
                  </a:cubicBezTo>
                  <a:cubicBezTo>
                    <a:pt x="5126133" y="1158374"/>
                    <a:pt x="5127717" y="1143523"/>
                    <a:pt x="5122963" y="1136098"/>
                  </a:cubicBezTo>
                  <a:cubicBezTo>
                    <a:pt x="5126133" y="1133623"/>
                    <a:pt x="5127717" y="1129911"/>
                    <a:pt x="5127717" y="1127436"/>
                  </a:cubicBezTo>
                  <a:cubicBezTo>
                    <a:pt x="5127717" y="1117535"/>
                    <a:pt x="5127717" y="1106398"/>
                    <a:pt x="5126133" y="1096498"/>
                  </a:cubicBezTo>
                  <a:cubicBezTo>
                    <a:pt x="5124548" y="1086597"/>
                    <a:pt x="5122963" y="1077935"/>
                    <a:pt x="5121378" y="1068035"/>
                  </a:cubicBezTo>
                  <a:cubicBezTo>
                    <a:pt x="5119793" y="1065560"/>
                    <a:pt x="5119793" y="1063084"/>
                    <a:pt x="5121378" y="1059372"/>
                  </a:cubicBezTo>
                  <a:cubicBezTo>
                    <a:pt x="5126133" y="1049472"/>
                    <a:pt x="5129303" y="1039572"/>
                    <a:pt x="5119793" y="1029672"/>
                  </a:cubicBezTo>
                  <a:cubicBezTo>
                    <a:pt x="5116623" y="1027196"/>
                    <a:pt x="5118208" y="1021009"/>
                    <a:pt x="5119793" y="1017296"/>
                  </a:cubicBezTo>
                  <a:cubicBezTo>
                    <a:pt x="5124548" y="1003684"/>
                    <a:pt x="5115038" y="992546"/>
                    <a:pt x="5097603" y="990071"/>
                  </a:cubicBezTo>
                  <a:lnTo>
                    <a:pt x="5091264" y="990071"/>
                  </a:lnTo>
                  <a:cubicBezTo>
                    <a:pt x="5092849" y="986358"/>
                    <a:pt x="5094434" y="985121"/>
                    <a:pt x="5096018" y="982646"/>
                  </a:cubicBezTo>
                  <a:cubicBezTo>
                    <a:pt x="5091264" y="981408"/>
                    <a:pt x="5086509" y="981408"/>
                    <a:pt x="5083339" y="978933"/>
                  </a:cubicBezTo>
                  <a:cubicBezTo>
                    <a:pt x="5080169" y="977696"/>
                    <a:pt x="5078584" y="973983"/>
                    <a:pt x="5075414" y="972746"/>
                  </a:cubicBezTo>
                  <a:cubicBezTo>
                    <a:pt x="5062735" y="967796"/>
                    <a:pt x="5048469" y="962845"/>
                    <a:pt x="5034205" y="957895"/>
                  </a:cubicBezTo>
                  <a:cubicBezTo>
                    <a:pt x="5029450" y="956658"/>
                    <a:pt x="5023111" y="956658"/>
                    <a:pt x="5018355" y="956658"/>
                  </a:cubicBezTo>
                  <a:cubicBezTo>
                    <a:pt x="5015186" y="957895"/>
                    <a:pt x="5013601" y="952945"/>
                    <a:pt x="5010430" y="952945"/>
                  </a:cubicBezTo>
                  <a:cubicBezTo>
                    <a:pt x="4988241" y="949233"/>
                    <a:pt x="4966052" y="946758"/>
                    <a:pt x="4943862" y="941808"/>
                  </a:cubicBezTo>
                  <a:cubicBezTo>
                    <a:pt x="4926428" y="936858"/>
                    <a:pt x="4905823" y="946758"/>
                    <a:pt x="4888389" y="936858"/>
                  </a:cubicBezTo>
                  <a:cubicBezTo>
                    <a:pt x="4886804" y="935620"/>
                    <a:pt x="4883634" y="938095"/>
                    <a:pt x="4882049" y="938095"/>
                  </a:cubicBezTo>
                  <a:cubicBezTo>
                    <a:pt x="4867784" y="935620"/>
                    <a:pt x="4855105" y="941808"/>
                    <a:pt x="4840840" y="938095"/>
                  </a:cubicBezTo>
                  <a:cubicBezTo>
                    <a:pt x="4826575" y="934382"/>
                    <a:pt x="4810725" y="933145"/>
                    <a:pt x="4804386" y="922007"/>
                  </a:cubicBezTo>
                  <a:cubicBezTo>
                    <a:pt x="4798046" y="910870"/>
                    <a:pt x="4793291" y="899732"/>
                    <a:pt x="4793291" y="888594"/>
                  </a:cubicBezTo>
                  <a:cubicBezTo>
                    <a:pt x="4794876" y="874982"/>
                    <a:pt x="4802800" y="860131"/>
                    <a:pt x="4772686" y="862606"/>
                  </a:cubicBezTo>
                  <a:cubicBezTo>
                    <a:pt x="4774271" y="860131"/>
                    <a:pt x="4774271" y="857656"/>
                    <a:pt x="4775857" y="856419"/>
                  </a:cubicBezTo>
                  <a:cubicBezTo>
                    <a:pt x="4683929" y="848994"/>
                    <a:pt x="4592001" y="842806"/>
                    <a:pt x="4501658" y="835381"/>
                  </a:cubicBezTo>
                  <a:cubicBezTo>
                    <a:pt x="4498488" y="826718"/>
                    <a:pt x="4495318" y="816818"/>
                    <a:pt x="4492149" y="803205"/>
                  </a:cubicBezTo>
                  <a:cubicBezTo>
                    <a:pt x="4509583" y="818056"/>
                    <a:pt x="4525432" y="826718"/>
                    <a:pt x="4547622" y="825481"/>
                  </a:cubicBezTo>
                  <a:cubicBezTo>
                    <a:pt x="4549207" y="815581"/>
                    <a:pt x="4547622" y="808155"/>
                    <a:pt x="4534942" y="801968"/>
                  </a:cubicBezTo>
                  <a:cubicBezTo>
                    <a:pt x="4533357" y="800730"/>
                    <a:pt x="4531773" y="795780"/>
                    <a:pt x="4533357" y="793305"/>
                  </a:cubicBezTo>
                  <a:cubicBezTo>
                    <a:pt x="4539697" y="780930"/>
                    <a:pt x="4546037" y="769792"/>
                    <a:pt x="4550792" y="758655"/>
                  </a:cubicBezTo>
                  <a:cubicBezTo>
                    <a:pt x="4557132" y="762367"/>
                    <a:pt x="4561887" y="764842"/>
                    <a:pt x="4568227" y="767317"/>
                  </a:cubicBezTo>
                  <a:lnTo>
                    <a:pt x="4571397" y="764842"/>
                  </a:lnTo>
                  <a:lnTo>
                    <a:pt x="4552377" y="742567"/>
                  </a:lnTo>
                  <a:cubicBezTo>
                    <a:pt x="4565056" y="745042"/>
                    <a:pt x="4576151" y="746279"/>
                    <a:pt x="4590416" y="748755"/>
                  </a:cubicBezTo>
                  <a:cubicBezTo>
                    <a:pt x="4585661" y="741329"/>
                    <a:pt x="4580906" y="736379"/>
                    <a:pt x="4580906" y="736379"/>
                  </a:cubicBezTo>
                  <a:cubicBezTo>
                    <a:pt x="4588831" y="731429"/>
                    <a:pt x="4596756" y="726479"/>
                    <a:pt x="4607851" y="720292"/>
                  </a:cubicBezTo>
                  <a:cubicBezTo>
                    <a:pt x="4607851" y="719054"/>
                    <a:pt x="4609436" y="711629"/>
                    <a:pt x="4614190" y="710391"/>
                  </a:cubicBezTo>
                  <a:cubicBezTo>
                    <a:pt x="4623700" y="706679"/>
                    <a:pt x="4626870" y="712866"/>
                    <a:pt x="4630040" y="719054"/>
                  </a:cubicBezTo>
                  <a:cubicBezTo>
                    <a:pt x="4631625" y="722767"/>
                    <a:pt x="4641135" y="724004"/>
                    <a:pt x="4647475" y="725242"/>
                  </a:cubicBezTo>
                  <a:cubicBezTo>
                    <a:pt x="4653815" y="726479"/>
                    <a:pt x="4661739" y="726479"/>
                    <a:pt x="4669664" y="725242"/>
                  </a:cubicBezTo>
                  <a:cubicBezTo>
                    <a:pt x="4682344" y="725242"/>
                    <a:pt x="4695024" y="724004"/>
                    <a:pt x="4712458" y="722767"/>
                  </a:cubicBezTo>
                  <a:cubicBezTo>
                    <a:pt x="4699778" y="720292"/>
                    <a:pt x="4690269" y="717817"/>
                    <a:pt x="4682344" y="716579"/>
                  </a:cubicBezTo>
                  <a:cubicBezTo>
                    <a:pt x="4682344" y="715341"/>
                    <a:pt x="4682344" y="714104"/>
                    <a:pt x="4680759" y="712866"/>
                  </a:cubicBezTo>
                  <a:cubicBezTo>
                    <a:pt x="4693438" y="710391"/>
                    <a:pt x="4706118" y="707916"/>
                    <a:pt x="4717213" y="705441"/>
                  </a:cubicBezTo>
                  <a:cubicBezTo>
                    <a:pt x="4729893" y="707916"/>
                    <a:pt x="4740987" y="711629"/>
                    <a:pt x="4750497" y="714104"/>
                  </a:cubicBezTo>
                  <a:cubicBezTo>
                    <a:pt x="4753667" y="736379"/>
                    <a:pt x="4772686" y="717817"/>
                    <a:pt x="4783781" y="720292"/>
                  </a:cubicBezTo>
                  <a:cubicBezTo>
                    <a:pt x="4780611" y="715341"/>
                    <a:pt x="4775857" y="710391"/>
                    <a:pt x="4771102" y="704204"/>
                  </a:cubicBezTo>
                  <a:cubicBezTo>
                    <a:pt x="4791706" y="706679"/>
                    <a:pt x="4812310" y="706679"/>
                    <a:pt x="4826575" y="719054"/>
                  </a:cubicBezTo>
                  <a:cubicBezTo>
                    <a:pt x="4828160" y="720292"/>
                    <a:pt x="4834500" y="719054"/>
                    <a:pt x="4837670" y="717817"/>
                  </a:cubicBezTo>
                  <a:cubicBezTo>
                    <a:pt x="4842425" y="719054"/>
                    <a:pt x="4850349" y="721529"/>
                    <a:pt x="4853519" y="720292"/>
                  </a:cubicBezTo>
                  <a:cubicBezTo>
                    <a:pt x="4858274" y="716579"/>
                    <a:pt x="4858274" y="710391"/>
                    <a:pt x="4863029" y="702966"/>
                  </a:cubicBezTo>
                  <a:cubicBezTo>
                    <a:pt x="4874124" y="717817"/>
                    <a:pt x="4885219" y="709154"/>
                    <a:pt x="4896314" y="702966"/>
                  </a:cubicBezTo>
                  <a:cubicBezTo>
                    <a:pt x="4894728" y="706679"/>
                    <a:pt x="4894728" y="709154"/>
                    <a:pt x="4894728" y="709154"/>
                  </a:cubicBezTo>
                  <a:cubicBezTo>
                    <a:pt x="4904238" y="712866"/>
                    <a:pt x="4912163" y="715341"/>
                    <a:pt x="4923258" y="719054"/>
                  </a:cubicBezTo>
                  <a:cubicBezTo>
                    <a:pt x="4931182" y="716579"/>
                    <a:pt x="4940692" y="707916"/>
                    <a:pt x="4954957" y="716579"/>
                  </a:cubicBezTo>
                  <a:cubicBezTo>
                    <a:pt x="4956542" y="717817"/>
                    <a:pt x="4962882" y="715341"/>
                    <a:pt x="4967637" y="715341"/>
                  </a:cubicBezTo>
                  <a:cubicBezTo>
                    <a:pt x="4972392" y="714104"/>
                    <a:pt x="4975562" y="714104"/>
                    <a:pt x="4977146" y="712866"/>
                  </a:cubicBezTo>
                  <a:cubicBezTo>
                    <a:pt x="4980316" y="704204"/>
                    <a:pt x="4981901" y="696779"/>
                    <a:pt x="4986656" y="689354"/>
                  </a:cubicBezTo>
                  <a:cubicBezTo>
                    <a:pt x="4991411" y="681928"/>
                    <a:pt x="4989826" y="674503"/>
                    <a:pt x="4980316" y="672028"/>
                  </a:cubicBezTo>
                  <a:cubicBezTo>
                    <a:pt x="4977146" y="670791"/>
                    <a:pt x="4973977" y="670791"/>
                    <a:pt x="4972392" y="669553"/>
                  </a:cubicBezTo>
                  <a:cubicBezTo>
                    <a:pt x="4986656" y="658416"/>
                    <a:pt x="4999336" y="650990"/>
                    <a:pt x="5019940" y="655941"/>
                  </a:cubicBezTo>
                  <a:cubicBezTo>
                    <a:pt x="5024695" y="657178"/>
                    <a:pt x="5031035" y="652228"/>
                    <a:pt x="5038960" y="648515"/>
                  </a:cubicBezTo>
                  <a:cubicBezTo>
                    <a:pt x="5034205" y="644803"/>
                    <a:pt x="5031035" y="643565"/>
                    <a:pt x="5027865" y="642328"/>
                  </a:cubicBezTo>
                  <a:cubicBezTo>
                    <a:pt x="5040545" y="621290"/>
                    <a:pt x="5061149" y="634903"/>
                    <a:pt x="5080169" y="634903"/>
                  </a:cubicBezTo>
                  <a:cubicBezTo>
                    <a:pt x="5073829" y="631190"/>
                    <a:pt x="5070659" y="627478"/>
                    <a:pt x="5067489" y="626240"/>
                  </a:cubicBezTo>
                  <a:cubicBezTo>
                    <a:pt x="5076999" y="622527"/>
                    <a:pt x="5086509" y="620052"/>
                    <a:pt x="5094434" y="616340"/>
                  </a:cubicBezTo>
                  <a:cubicBezTo>
                    <a:pt x="5096018" y="611390"/>
                    <a:pt x="5094434" y="606440"/>
                    <a:pt x="5096018" y="603965"/>
                  </a:cubicBezTo>
                  <a:cubicBezTo>
                    <a:pt x="5103943" y="594065"/>
                    <a:pt x="5099188" y="586639"/>
                    <a:pt x="5086509" y="581689"/>
                  </a:cubicBezTo>
                  <a:cubicBezTo>
                    <a:pt x="5081754" y="579214"/>
                    <a:pt x="5076999" y="574264"/>
                    <a:pt x="5073829" y="570552"/>
                  </a:cubicBezTo>
                  <a:cubicBezTo>
                    <a:pt x="5078584" y="570552"/>
                    <a:pt x="5084924" y="569314"/>
                    <a:pt x="5091264" y="569314"/>
                  </a:cubicBezTo>
                  <a:lnTo>
                    <a:pt x="5091264" y="554464"/>
                  </a:lnTo>
                  <a:cubicBezTo>
                    <a:pt x="5094434" y="554464"/>
                    <a:pt x="5097603" y="554464"/>
                    <a:pt x="5100773" y="555701"/>
                  </a:cubicBezTo>
                  <a:cubicBezTo>
                    <a:pt x="5102358" y="540851"/>
                    <a:pt x="5103943" y="526001"/>
                    <a:pt x="5107113" y="509913"/>
                  </a:cubicBezTo>
                  <a:cubicBezTo>
                    <a:pt x="5089679" y="502488"/>
                    <a:pt x="5099188" y="493825"/>
                    <a:pt x="5108698" y="482688"/>
                  </a:cubicBezTo>
                  <a:cubicBezTo>
                    <a:pt x="5108698" y="482688"/>
                    <a:pt x="5105528" y="481450"/>
                    <a:pt x="5102358" y="481450"/>
                  </a:cubicBezTo>
                  <a:cubicBezTo>
                    <a:pt x="5103943" y="476500"/>
                    <a:pt x="5107113" y="471550"/>
                    <a:pt x="5108698" y="466600"/>
                  </a:cubicBezTo>
                  <a:cubicBezTo>
                    <a:pt x="5111868" y="456700"/>
                    <a:pt x="5107113" y="455462"/>
                    <a:pt x="5092849" y="460412"/>
                  </a:cubicBezTo>
                  <a:cubicBezTo>
                    <a:pt x="5091264" y="457937"/>
                    <a:pt x="5089679" y="454225"/>
                    <a:pt x="5086509" y="451750"/>
                  </a:cubicBezTo>
                  <a:cubicBezTo>
                    <a:pt x="5084924" y="452987"/>
                    <a:pt x="5084924" y="454225"/>
                    <a:pt x="5083339" y="455462"/>
                  </a:cubicBezTo>
                  <a:cubicBezTo>
                    <a:pt x="5076999" y="454225"/>
                    <a:pt x="5072244" y="451750"/>
                    <a:pt x="5065904" y="450512"/>
                  </a:cubicBezTo>
                  <a:cubicBezTo>
                    <a:pt x="5034205" y="440612"/>
                    <a:pt x="5000920" y="443087"/>
                    <a:pt x="4969222" y="441850"/>
                  </a:cubicBezTo>
                  <a:cubicBezTo>
                    <a:pt x="4964467" y="441850"/>
                    <a:pt x="4958127" y="445562"/>
                    <a:pt x="4953372" y="445562"/>
                  </a:cubicBezTo>
                  <a:cubicBezTo>
                    <a:pt x="4934352" y="444325"/>
                    <a:pt x="4916918" y="439375"/>
                    <a:pt x="4899483" y="438137"/>
                  </a:cubicBezTo>
                  <a:cubicBezTo>
                    <a:pt x="4875709" y="436900"/>
                    <a:pt x="4851935" y="436900"/>
                    <a:pt x="4828160" y="436900"/>
                  </a:cubicBezTo>
                  <a:cubicBezTo>
                    <a:pt x="4810725" y="436900"/>
                    <a:pt x="4807556" y="429474"/>
                    <a:pt x="4809141" y="419574"/>
                  </a:cubicBezTo>
                  <a:cubicBezTo>
                    <a:pt x="4815481" y="415862"/>
                    <a:pt x="4821820" y="408437"/>
                    <a:pt x="4821820" y="407199"/>
                  </a:cubicBezTo>
                  <a:cubicBezTo>
                    <a:pt x="4801216" y="394824"/>
                    <a:pt x="4820235" y="386161"/>
                    <a:pt x="4824990" y="376261"/>
                  </a:cubicBezTo>
                  <a:cubicBezTo>
                    <a:pt x="4823405" y="351511"/>
                    <a:pt x="4821820" y="326760"/>
                    <a:pt x="4820235" y="300772"/>
                  </a:cubicBezTo>
                  <a:cubicBezTo>
                    <a:pt x="4823405" y="299535"/>
                    <a:pt x="4829745" y="298297"/>
                    <a:pt x="4834500" y="297060"/>
                  </a:cubicBezTo>
                  <a:cubicBezTo>
                    <a:pt x="4832915" y="293347"/>
                    <a:pt x="4829745" y="289635"/>
                    <a:pt x="4829745" y="285922"/>
                  </a:cubicBezTo>
                  <a:cubicBezTo>
                    <a:pt x="4834500" y="271072"/>
                    <a:pt x="4836085" y="256222"/>
                    <a:pt x="4815481" y="245084"/>
                  </a:cubicBezTo>
                  <a:cubicBezTo>
                    <a:pt x="4824990" y="240134"/>
                    <a:pt x="4832915" y="236421"/>
                    <a:pt x="4842425" y="231471"/>
                  </a:cubicBezTo>
                  <a:cubicBezTo>
                    <a:pt x="4840840" y="230234"/>
                    <a:pt x="4839255" y="227759"/>
                    <a:pt x="4839255" y="226521"/>
                  </a:cubicBezTo>
                  <a:cubicBezTo>
                    <a:pt x="4839255" y="225284"/>
                    <a:pt x="4837670" y="225284"/>
                    <a:pt x="4836085" y="225284"/>
                  </a:cubicBezTo>
                  <a:cubicBezTo>
                    <a:pt x="4820235" y="225284"/>
                    <a:pt x="4813895" y="222809"/>
                    <a:pt x="4812310" y="210433"/>
                  </a:cubicBezTo>
                  <a:cubicBezTo>
                    <a:pt x="4812310" y="207958"/>
                    <a:pt x="4812310" y="204246"/>
                    <a:pt x="4815481" y="201771"/>
                  </a:cubicBezTo>
                  <a:cubicBezTo>
                    <a:pt x="4821820" y="198058"/>
                    <a:pt x="4828160" y="194346"/>
                    <a:pt x="4836085" y="191871"/>
                  </a:cubicBezTo>
                  <a:cubicBezTo>
                    <a:pt x="4839255" y="190633"/>
                    <a:pt x="4845595" y="191871"/>
                    <a:pt x="4848765" y="193108"/>
                  </a:cubicBezTo>
                  <a:cubicBezTo>
                    <a:pt x="4866199" y="200533"/>
                    <a:pt x="4867784" y="200533"/>
                    <a:pt x="4870954" y="184445"/>
                  </a:cubicBezTo>
                  <a:cubicBezTo>
                    <a:pt x="4874124" y="185683"/>
                    <a:pt x="4877294" y="186921"/>
                    <a:pt x="4882049" y="188158"/>
                  </a:cubicBezTo>
                  <a:cubicBezTo>
                    <a:pt x="4880464" y="183208"/>
                    <a:pt x="4880464" y="179495"/>
                    <a:pt x="4877294" y="175783"/>
                  </a:cubicBezTo>
                  <a:cubicBezTo>
                    <a:pt x="4877294" y="174545"/>
                    <a:pt x="4874124" y="173308"/>
                    <a:pt x="4870954" y="172070"/>
                  </a:cubicBezTo>
                  <a:cubicBezTo>
                    <a:pt x="4874124" y="170833"/>
                    <a:pt x="4877294" y="168358"/>
                    <a:pt x="4880464" y="169595"/>
                  </a:cubicBezTo>
                  <a:cubicBezTo>
                    <a:pt x="4896314" y="173308"/>
                    <a:pt x="4905823" y="164645"/>
                    <a:pt x="4916918" y="159695"/>
                  </a:cubicBezTo>
                  <a:cubicBezTo>
                    <a:pt x="4907408" y="149795"/>
                    <a:pt x="4897898" y="141132"/>
                    <a:pt x="4889973" y="131232"/>
                  </a:cubicBezTo>
                  <a:cubicBezTo>
                    <a:pt x="4902653" y="126282"/>
                    <a:pt x="4912163" y="123807"/>
                    <a:pt x="4921673" y="120094"/>
                  </a:cubicBezTo>
                  <a:cubicBezTo>
                    <a:pt x="4901068" y="92869"/>
                    <a:pt x="4901068" y="92869"/>
                    <a:pt x="4915333" y="81731"/>
                  </a:cubicBezTo>
                  <a:cubicBezTo>
                    <a:pt x="4915333" y="80494"/>
                    <a:pt x="4913748" y="79256"/>
                    <a:pt x="4913748" y="78019"/>
                  </a:cubicBezTo>
                  <a:cubicBezTo>
                    <a:pt x="4908993" y="79256"/>
                    <a:pt x="4902653" y="80494"/>
                    <a:pt x="4897898" y="82969"/>
                  </a:cubicBezTo>
                  <a:lnTo>
                    <a:pt x="4896314" y="81731"/>
                  </a:lnTo>
                  <a:cubicBezTo>
                    <a:pt x="4902653" y="76781"/>
                    <a:pt x="4908993" y="73069"/>
                    <a:pt x="4915333" y="68119"/>
                  </a:cubicBezTo>
                  <a:cubicBezTo>
                    <a:pt x="4915333" y="64406"/>
                    <a:pt x="4918503" y="55743"/>
                    <a:pt x="4915333" y="53268"/>
                  </a:cubicBezTo>
                  <a:cubicBezTo>
                    <a:pt x="4902653" y="44606"/>
                    <a:pt x="4916918" y="35943"/>
                    <a:pt x="4913748" y="27280"/>
                  </a:cubicBezTo>
                  <a:cubicBezTo>
                    <a:pt x="4912163" y="24805"/>
                    <a:pt x="4913748" y="18618"/>
                    <a:pt x="4912163" y="18618"/>
                  </a:cubicBezTo>
                  <a:cubicBezTo>
                    <a:pt x="4902653" y="14905"/>
                    <a:pt x="4891559" y="8718"/>
                    <a:pt x="4880464" y="8718"/>
                  </a:cubicBezTo>
                  <a:cubicBezTo>
                    <a:pt x="4855105" y="7480"/>
                    <a:pt x="4829745" y="9955"/>
                    <a:pt x="4804386" y="9955"/>
                  </a:cubicBezTo>
                  <a:lnTo>
                    <a:pt x="4723552" y="9955"/>
                  </a:lnTo>
                  <a:cubicBezTo>
                    <a:pt x="4704533" y="9955"/>
                    <a:pt x="4688684" y="6243"/>
                    <a:pt x="4669664" y="2530"/>
                  </a:cubicBezTo>
                  <a:cubicBezTo>
                    <a:pt x="4647475" y="-2485"/>
                    <a:pt x="4623700" y="1293"/>
                    <a:pt x="4599926" y="2530"/>
                  </a:cubicBezTo>
                  <a:cubicBezTo>
                    <a:pt x="4549207" y="3768"/>
                    <a:pt x="4498488" y="3768"/>
                    <a:pt x="4447769" y="5005"/>
                  </a:cubicBezTo>
                  <a:cubicBezTo>
                    <a:pt x="4423995" y="5005"/>
                    <a:pt x="4398636" y="7480"/>
                    <a:pt x="4374861" y="8718"/>
                  </a:cubicBezTo>
                  <a:cubicBezTo>
                    <a:pt x="4344747" y="9955"/>
                    <a:pt x="4314633" y="8718"/>
                    <a:pt x="4284519" y="9955"/>
                  </a:cubicBezTo>
                  <a:cubicBezTo>
                    <a:pt x="4252820" y="11193"/>
                    <a:pt x="4221120" y="13668"/>
                    <a:pt x="4189421" y="14905"/>
                  </a:cubicBezTo>
                  <a:cubicBezTo>
                    <a:pt x="4151382" y="16143"/>
                    <a:pt x="4113343" y="16143"/>
                    <a:pt x="4075304" y="17380"/>
                  </a:cubicBezTo>
                  <a:lnTo>
                    <a:pt x="3956431" y="21093"/>
                  </a:lnTo>
                  <a:cubicBezTo>
                    <a:pt x="3919978" y="22330"/>
                    <a:pt x="3885108" y="22330"/>
                    <a:pt x="3848655" y="22330"/>
                  </a:cubicBezTo>
                  <a:cubicBezTo>
                    <a:pt x="3821710" y="22330"/>
                    <a:pt x="3793181" y="23568"/>
                    <a:pt x="3766237" y="24805"/>
                  </a:cubicBezTo>
                  <a:lnTo>
                    <a:pt x="3685403" y="28518"/>
                  </a:lnTo>
                  <a:cubicBezTo>
                    <a:pt x="3666384" y="29756"/>
                    <a:pt x="3647364" y="29756"/>
                    <a:pt x="3626760" y="30993"/>
                  </a:cubicBezTo>
                  <a:cubicBezTo>
                    <a:pt x="3595061" y="32231"/>
                    <a:pt x="3563362" y="32231"/>
                    <a:pt x="3531662" y="33468"/>
                  </a:cubicBezTo>
                  <a:cubicBezTo>
                    <a:pt x="3495208" y="34706"/>
                    <a:pt x="3460339" y="37181"/>
                    <a:pt x="3425470" y="38418"/>
                  </a:cubicBezTo>
                  <a:cubicBezTo>
                    <a:pt x="3389016" y="40893"/>
                    <a:pt x="3354147" y="43368"/>
                    <a:pt x="3317693" y="45843"/>
                  </a:cubicBezTo>
                  <a:cubicBezTo>
                    <a:pt x="3303428" y="47081"/>
                    <a:pt x="3289163" y="47081"/>
                    <a:pt x="3273314" y="48318"/>
                  </a:cubicBezTo>
                  <a:lnTo>
                    <a:pt x="3227350" y="48318"/>
                  </a:lnTo>
                  <a:cubicBezTo>
                    <a:pt x="3175046" y="50793"/>
                    <a:pt x="3124327" y="54506"/>
                    <a:pt x="3072024" y="56981"/>
                  </a:cubicBezTo>
                  <a:cubicBezTo>
                    <a:pt x="3040325" y="58218"/>
                    <a:pt x="3007040" y="59456"/>
                    <a:pt x="2975341" y="61931"/>
                  </a:cubicBezTo>
                  <a:cubicBezTo>
                    <a:pt x="2956322" y="63169"/>
                    <a:pt x="2935717" y="65644"/>
                    <a:pt x="2916698" y="66881"/>
                  </a:cubicBezTo>
                  <a:lnTo>
                    <a:pt x="2788316" y="74306"/>
                  </a:lnTo>
                  <a:cubicBezTo>
                    <a:pt x="2761371" y="75544"/>
                    <a:pt x="2736012" y="80494"/>
                    <a:pt x="2710653" y="81731"/>
                  </a:cubicBezTo>
                  <a:cubicBezTo>
                    <a:pt x="2671029" y="84206"/>
                    <a:pt x="2629820" y="85444"/>
                    <a:pt x="2590196" y="87919"/>
                  </a:cubicBezTo>
                  <a:cubicBezTo>
                    <a:pt x="2580686" y="87919"/>
                    <a:pt x="2569591" y="89156"/>
                    <a:pt x="2560081" y="89156"/>
                  </a:cubicBezTo>
                  <a:cubicBezTo>
                    <a:pt x="2525212" y="91632"/>
                    <a:pt x="2491928" y="94107"/>
                    <a:pt x="2457059" y="96582"/>
                  </a:cubicBezTo>
                  <a:cubicBezTo>
                    <a:pt x="2438039" y="97819"/>
                    <a:pt x="2417435" y="100294"/>
                    <a:pt x="2398416" y="101532"/>
                  </a:cubicBezTo>
                  <a:cubicBezTo>
                    <a:pt x="2374641" y="102769"/>
                    <a:pt x="2350867" y="104007"/>
                    <a:pt x="2328677" y="105244"/>
                  </a:cubicBezTo>
                  <a:cubicBezTo>
                    <a:pt x="2284298" y="108957"/>
                    <a:pt x="2238334" y="112669"/>
                    <a:pt x="2193956" y="116382"/>
                  </a:cubicBezTo>
                  <a:cubicBezTo>
                    <a:pt x="2186031" y="117619"/>
                    <a:pt x="2179691" y="121332"/>
                    <a:pt x="2171766" y="121332"/>
                  </a:cubicBezTo>
                  <a:cubicBezTo>
                    <a:pt x="2135312" y="123807"/>
                    <a:pt x="2098858" y="123807"/>
                    <a:pt x="2063989" y="127520"/>
                  </a:cubicBezTo>
                  <a:cubicBezTo>
                    <a:pt x="2044969" y="129995"/>
                    <a:pt x="2024365" y="123807"/>
                    <a:pt x="2006930" y="136182"/>
                  </a:cubicBezTo>
                  <a:cubicBezTo>
                    <a:pt x="2000590" y="139895"/>
                    <a:pt x="1983156" y="133707"/>
                    <a:pt x="1972061" y="134945"/>
                  </a:cubicBezTo>
                  <a:cubicBezTo>
                    <a:pt x="1927682" y="138657"/>
                    <a:pt x="1883303" y="143607"/>
                    <a:pt x="1840509" y="147320"/>
                  </a:cubicBezTo>
                  <a:cubicBezTo>
                    <a:pt x="1805640" y="151032"/>
                    <a:pt x="1772356" y="153507"/>
                    <a:pt x="1737487" y="157220"/>
                  </a:cubicBezTo>
                  <a:cubicBezTo>
                    <a:pt x="1724807" y="158458"/>
                    <a:pt x="1712128" y="162170"/>
                    <a:pt x="1701033" y="163408"/>
                  </a:cubicBezTo>
                  <a:cubicBezTo>
                    <a:pt x="1669333" y="165883"/>
                    <a:pt x="1637634" y="168358"/>
                    <a:pt x="1607520" y="170833"/>
                  </a:cubicBezTo>
                  <a:cubicBezTo>
                    <a:pt x="1607520" y="175783"/>
                    <a:pt x="1607520" y="178258"/>
                    <a:pt x="1605935" y="180733"/>
                  </a:cubicBezTo>
                  <a:cubicBezTo>
                    <a:pt x="1602765" y="178258"/>
                    <a:pt x="1599595" y="174545"/>
                    <a:pt x="1596425" y="169595"/>
                  </a:cubicBezTo>
                  <a:cubicBezTo>
                    <a:pt x="1590086" y="183208"/>
                    <a:pt x="1577406" y="174545"/>
                    <a:pt x="1567896" y="175783"/>
                  </a:cubicBezTo>
                  <a:cubicBezTo>
                    <a:pt x="1550461" y="178258"/>
                    <a:pt x="1531442" y="181970"/>
                    <a:pt x="1514008" y="183208"/>
                  </a:cubicBezTo>
                  <a:cubicBezTo>
                    <a:pt x="1482308" y="186921"/>
                    <a:pt x="1450609" y="189396"/>
                    <a:pt x="1418910" y="191871"/>
                  </a:cubicBezTo>
                  <a:cubicBezTo>
                    <a:pt x="1391965" y="194346"/>
                    <a:pt x="1365021" y="199296"/>
                    <a:pt x="1338077" y="203008"/>
                  </a:cubicBezTo>
                  <a:cubicBezTo>
                    <a:pt x="1292113" y="209196"/>
                    <a:pt x="1244564" y="212908"/>
                    <a:pt x="1198600" y="219096"/>
                  </a:cubicBezTo>
                  <a:cubicBezTo>
                    <a:pt x="1166901" y="222809"/>
                    <a:pt x="1135202" y="228996"/>
                    <a:pt x="1101918" y="232709"/>
                  </a:cubicBezTo>
                  <a:cubicBezTo>
                    <a:pt x="1068633" y="237659"/>
                    <a:pt x="1033764" y="241371"/>
                    <a:pt x="1000480" y="246321"/>
                  </a:cubicBezTo>
                  <a:cubicBezTo>
                    <a:pt x="976706" y="250034"/>
                    <a:pt x="952931" y="254984"/>
                    <a:pt x="929157" y="258697"/>
                  </a:cubicBezTo>
                  <a:cubicBezTo>
                    <a:pt x="881608" y="264884"/>
                    <a:pt x="832474" y="271072"/>
                    <a:pt x="784926" y="277259"/>
                  </a:cubicBezTo>
                  <a:cubicBezTo>
                    <a:pt x="767491" y="279735"/>
                    <a:pt x="751641" y="284685"/>
                    <a:pt x="734207" y="287160"/>
                  </a:cubicBezTo>
                  <a:cubicBezTo>
                    <a:pt x="704093" y="292110"/>
                    <a:pt x="673978" y="294585"/>
                    <a:pt x="643864" y="299535"/>
                  </a:cubicBezTo>
                  <a:cubicBezTo>
                    <a:pt x="621675" y="303247"/>
                    <a:pt x="601070" y="309435"/>
                    <a:pt x="580466" y="311910"/>
                  </a:cubicBezTo>
                  <a:cubicBezTo>
                    <a:pt x="536087" y="319335"/>
                    <a:pt x="491708" y="324285"/>
                    <a:pt x="447329" y="330473"/>
                  </a:cubicBezTo>
                  <a:cubicBezTo>
                    <a:pt x="428309" y="332948"/>
                    <a:pt x="409290" y="337898"/>
                    <a:pt x="390270" y="341611"/>
                  </a:cubicBezTo>
                  <a:cubicBezTo>
                    <a:pt x="360156" y="347798"/>
                    <a:pt x="328457" y="352748"/>
                    <a:pt x="298343" y="358936"/>
                  </a:cubicBezTo>
                  <a:cubicBezTo>
                    <a:pt x="290418" y="360173"/>
                    <a:pt x="282493" y="363886"/>
                    <a:pt x="272983" y="365123"/>
                  </a:cubicBezTo>
                  <a:cubicBezTo>
                    <a:pt x="263473" y="366361"/>
                    <a:pt x="253964" y="366361"/>
                    <a:pt x="244454" y="367598"/>
                  </a:cubicBezTo>
                  <a:cubicBezTo>
                    <a:pt x="225434" y="371311"/>
                    <a:pt x="206415" y="375024"/>
                    <a:pt x="188980" y="378736"/>
                  </a:cubicBezTo>
                  <a:cubicBezTo>
                    <a:pt x="150941" y="386161"/>
                    <a:pt x="131922" y="388636"/>
                    <a:pt x="114487" y="396061"/>
                  </a:cubicBezTo>
                  <a:cubicBezTo>
                    <a:pt x="98638" y="402249"/>
                    <a:pt x="76448" y="401011"/>
                    <a:pt x="70108" y="420812"/>
                  </a:cubicBezTo>
                  <a:cubicBezTo>
                    <a:pt x="66938" y="426999"/>
                    <a:pt x="59014" y="430712"/>
                    <a:pt x="73278" y="433187"/>
                  </a:cubicBezTo>
                  <a:cubicBezTo>
                    <a:pt x="74863" y="433187"/>
                    <a:pt x="78033" y="436900"/>
                    <a:pt x="76448" y="438137"/>
                  </a:cubicBezTo>
                  <a:cubicBezTo>
                    <a:pt x="73278" y="445562"/>
                    <a:pt x="70108" y="452987"/>
                    <a:pt x="66938" y="462887"/>
                  </a:cubicBezTo>
                  <a:cubicBezTo>
                    <a:pt x="66938" y="462887"/>
                    <a:pt x="70108" y="464125"/>
                    <a:pt x="73278" y="466600"/>
                  </a:cubicBezTo>
                  <a:cubicBezTo>
                    <a:pt x="63768" y="474025"/>
                    <a:pt x="63768" y="501251"/>
                    <a:pt x="70108" y="509913"/>
                  </a:cubicBezTo>
                  <a:cubicBezTo>
                    <a:pt x="73278" y="514863"/>
                    <a:pt x="74863" y="521051"/>
                    <a:pt x="76448" y="527238"/>
                  </a:cubicBezTo>
                  <a:cubicBezTo>
                    <a:pt x="57429" y="530951"/>
                    <a:pt x="79618" y="539614"/>
                    <a:pt x="73278" y="544564"/>
                  </a:cubicBezTo>
                  <a:cubicBezTo>
                    <a:pt x="76448" y="544564"/>
                    <a:pt x="79618" y="544564"/>
                    <a:pt x="84373" y="545801"/>
                  </a:cubicBezTo>
                  <a:cubicBezTo>
                    <a:pt x="81203" y="549514"/>
                    <a:pt x="78033" y="551989"/>
                    <a:pt x="76448" y="553226"/>
                  </a:cubicBezTo>
                  <a:cubicBezTo>
                    <a:pt x="79618" y="555701"/>
                    <a:pt x="84373" y="556939"/>
                    <a:pt x="87543" y="559414"/>
                  </a:cubicBezTo>
                  <a:cubicBezTo>
                    <a:pt x="70108" y="577977"/>
                    <a:pt x="70108" y="586639"/>
                    <a:pt x="90713" y="602727"/>
                  </a:cubicBezTo>
                  <a:cubicBezTo>
                    <a:pt x="92298" y="603965"/>
                    <a:pt x="95468" y="606440"/>
                    <a:pt x="95468" y="607677"/>
                  </a:cubicBezTo>
                  <a:cubicBezTo>
                    <a:pt x="90713" y="621290"/>
                    <a:pt x="92298" y="633665"/>
                    <a:pt x="103392" y="644803"/>
                  </a:cubicBezTo>
                  <a:cubicBezTo>
                    <a:pt x="103392" y="644803"/>
                    <a:pt x="101808" y="648515"/>
                    <a:pt x="98638" y="650990"/>
                  </a:cubicBezTo>
                  <a:cubicBezTo>
                    <a:pt x="103392" y="649753"/>
                    <a:pt x="106562" y="648515"/>
                    <a:pt x="109732" y="648515"/>
                  </a:cubicBezTo>
                  <a:lnTo>
                    <a:pt x="104977" y="670791"/>
                  </a:lnTo>
                  <a:lnTo>
                    <a:pt x="122412" y="670791"/>
                  </a:lnTo>
                  <a:cubicBezTo>
                    <a:pt x="127167" y="675741"/>
                    <a:pt x="131922" y="679453"/>
                    <a:pt x="131922" y="680691"/>
                  </a:cubicBezTo>
                  <a:cubicBezTo>
                    <a:pt x="136677" y="676978"/>
                    <a:pt x="139847" y="675741"/>
                    <a:pt x="141432" y="674503"/>
                  </a:cubicBezTo>
                  <a:cubicBezTo>
                    <a:pt x="149356" y="684403"/>
                    <a:pt x="155696" y="691829"/>
                    <a:pt x="160451" y="699254"/>
                  </a:cubicBezTo>
                  <a:cubicBezTo>
                    <a:pt x="158866" y="707916"/>
                    <a:pt x="155696" y="715341"/>
                    <a:pt x="154111" y="720292"/>
                  </a:cubicBezTo>
                  <a:cubicBezTo>
                    <a:pt x="146186" y="720292"/>
                    <a:pt x="138262" y="719054"/>
                    <a:pt x="133507" y="721529"/>
                  </a:cubicBezTo>
                  <a:cubicBezTo>
                    <a:pt x="128752" y="724004"/>
                    <a:pt x="128752" y="730192"/>
                    <a:pt x="125582" y="733904"/>
                  </a:cubicBezTo>
                  <a:cubicBezTo>
                    <a:pt x="125582" y="735142"/>
                    <a:pt x="136677" y="751230"/>
                    <a:pt x="135092" y="752467"/>
                  </a:cubicBezTo>
                  <a:cubicBezTo>
                    <a:pt x="133507" y="761130"/>
                    <a:pt x="130337" y="769792"/>
                    <a:pt x="128752" y="779692"/>
                  </a:cubicBezTo>
                  <a:cubicBezTo>
                    <a:pt x="135092" y="783405"/>
                    <a:pt x="143016" y="788355"/>
                    <a:pt x="149356" y="792068"/>
                  </a:cubicBezTo>
                  <a:cubicBezTo>
                    <a:pt x="138262" y="797018"/>
                    <a:pt x="130337" y="801968"/>
                    <a:pt x="122412" y="805680"/>
                  </a:cubicBezTo>
                  <a:cubicBezTo>
                    <a:pt x="125582" y="806918"/>
                    <a:pt x="127167" y="808155"/>
                    <a:pt x="130337" y="809393"/>
                  </a:cubicBezTo>
                  <a:cubicBezTo>
                    <a:pt x="131922" y="814343"/>
                    <a:pt x="135092" y="819293"/>
                    <a:pt x="135092" y="824243"/>
                  </a:cubicBezTo>
                  <a:cubicBezTo>
                    <a:pt x="135092" y="829193"/>
                    <a:pt x="130337" y="837856"/>
                    <a:pt x="133507" y="839093"/>
                  </a:cubicBezTo>
                  <a:cubicBezTo>
                    <a:pt x="147771" y="845281"/>
                    <a:pt x="139847" y="863844"/>
                    <a:pt x="158866" y="866319"/>
                  </a:cubicBezTo>
                  <a:cubicBezTo>
                    <a:pt x="160451" y="866319"/>
                    <a:pt x="160451" y="868794"/>
                    <a:pt x="163621" y="871269"/>
                  </a:cubicBezTo>
                  <a:cubicBezTo>
                    <a:pt x="158866" y="871269"/>
                    <a:pt x="155696" y="871269"/>
                    <a:pt x="149356" y="872506"/>
                  </a:cubicBezTo>
                  <a:cubicBezTo>
                    <a:pt x="166791" y="882407"/>
                    <a:pt x="162036" y="891069"/>
                    <a:pt x="155696" y="898494"/>
                  </a:cubicBezTo>
                  <a:cubicBezTo>
                    <a:pt x="149356" y="899732"/>
                    <a:pt x="144601" y="900969"/>
                    <a:pt x="139847" y="902207"/>
                  </a:cubicBezTo>
                  <a:cubicBezTo>
                    <a:pt x="141432" y="904682"/>
                    <a:pt x="141432" y="905920"/>
                    <a:pt x="143016" y="908395"/>
                  </a:cubicBezTo>
                  <a:cubicBezTo>
                    <a:pt x="144601" y="909632"/>
                    <a:pt x="152526" y="925720"/>
                    <a:pt x="152526" y="928195"/>
                  </a:cubicBezTo>
                  <a:cubicBezTo>
                    <a:pt x="149356" y="934382"/>
                    <a:pt x="147771" y="940570"/>
                    <a:pt x="146186" y="946758"/>
                  </a:cubicBezTo>
                  <a:cubicBezTo>
                    <a:pt x="155696" y="946758"/>
                    <a:pt x="163621" y="947995"/>
                    <a:pt x="166791" y="947995"/>
                  </a:cubicBezTo>
                  <a:cubicBezTo>
                    <a:pt x="163621" y="949233"/>
                    <a:pt x="158866" y="951708"/>
                    <a:pt x="155696" y="952945"/>
                  </a:cubicBezTo>
                  <a:cubicBezTo>
                    <a:pt x="157281" y="955420"/>
                    <a:pt x="158866" y="957895"/>
                    <a:pt x="162036" y="959133"/>
                  </a:cubicBezTo>
                  <a:cubicBezTo>
                    <a:pt x="174716" y="957895"/>
                    <a:pt x="187395" y="956658"/>
                    <a:pt x="201660" y="955420"/>
                  </a:cubicBezTo>
                  <a:cubicBezTo>
                    <a:pt x="200075" y="961608"/>
                    <a:pt x="198490" y="966558"/>
                    <a:pt x="195320" y="971508"/>
                  </a:cubicBezTo>
                  <a:cubicBezTo>
                    <a:pt x="203245" y="971508"/>
                    <a:pt x="212755" y="972746"/>
                    <a:pt x="220680" y="972746"/>
                  </a:cubicBezTo>
                  <a:lnTo>
                    <a:pt x="220680" y="978933"/>
                  </a:lnTo>
                  <a:cubicBezTo>
                    <a:pt x="209585" y="980171"/>
                    <a:pt x="198490" y="982646"/>
                    <a:pt x="188980" y="983883"/>
                  </a:cubicBezTo>
                  <a:cubicBezTo>
                    <a:pt x="228604" y="998733"/>
                    <a:pt x="265058" y="985121"/>
                    <a:pt x="307852" y="980171"/>
                  </a:cubicBezTo>
                  <a:cubicBezTo>
                    <a:pt x="315777" y="986358"/>
                    <a:pt x="323702" y="981408"/>
                    <a:pt x="330042" y="971508"/>
                  </a:cubicBezTo>
                  <a:cubicBezTo>
                    <a:pt x="337967" y="980171"/>
                    <a:pt x="344306" y="977696"/>
                    <a:pt x="360156" y="960370"/>
                  </a:cubicBezTo>
                  <a:cubicBezTo>
                    <a:pt x="361741" y="960370"/>
                    <a:pt x="363326" y="961608"/>
                    <a:pt x="364911" y="961608"/>
                  </a:cubicBezTo>
                  <a:cubicBezTo>
                    <a:pt x="363326" y="966558"/>
                    <a:pt x="360156" y="970270"/>
                    <a:pt x="358571" y="975221"/>
                  </a:cubicBezTo>
                  <a:cubicBezTo>
                    <a:pt x="368081" y="972746"/>
                    <a:pt x="376006" y="971508"/>
                    <a:pt x="385515" y="969033"/>
                  </a:cubicBezTo>
                  <a:lnTo>
                    <a:pt x="418800" y="965320"/>
                  </a:lnTo>
                  <a:cubicBezTo>
                    <a:pt x="436234" y="962845"/>
                    <a:pt x="453669" y="961608"/>
                    <a:pt x="469518" y="959133"/>
                  </a:cubicBezTo>
                  <a:cubicBezTo>
                    <a:pt x="475858" y="957895"/>
                    <a:pt x="482198" y="954183"/>
                    <a:pt x="488538" y="952945"/>
                  </a:cubicBezTo>
                  <a:cubicBezTo>
                    <a:pt x="494878" y="951708"/>
                    <a:pt x="504388" y="947995"/>
                    <a:pt x="507557" y="950470"/>
                  </a:cubicBezTo>
                  <a:cubicBezTo>
                    <a:pt x="520237" y="959133"/>
                    <a:pt x="531332" y="969033"/>
                    <a:pt x="544011" y="977696"/>
                  </a:cubicBezTo>
                  <a:cubicBezTo>
                    <a:pt x="545597" y="975221"/>
                    <a:pt x="547181" y="971508"/>
                    <a:pt x="547181" y="971508"/>
                  </a:cubicBezTo>
                  <a:cubicBezTo>
                    <a:pt x="558276" y="973983"/>
                    <a:pt x="566201" y="975221"/>
                    <a:pt x="577296" y="977696"/>
                  </a:cubicBezTo>
                  <a:cubicBezTo>
                    <a:pt x="578881" y="981408"/>
                    <a:pt x="582051" y="986358"/>
                    <a:pt x="582051" y="988833"/>
                  </a:cubicBezTo>
                  <a:cubicBezTo>
                    <a:pt x="599485" y="990071"/>
                    <a:pt x="613750" y="991308"/>
                    <a:pt x="626429" y="992546"/>
                  </a:cubicBezTo>
                  <a:cubicBezTo>
                    <a:pt x="626429" y="993783"/>
                    <a:pt x="628014" y="995021"/>
                    <a:pt x="628014" y="996258"/>
                  </a:cubicBezTo>
                  <a:lnTo>
                    <a:pt x="599485" y="1003684"/>
                  </a:lnTo>
                  <a:cubicBezTo>
                    <a:pt x="597900" y="999971"/>
                    <a:pt x="596315" y="998733"/>
                    <a:pt x="593145" y="992546"/>
                  </a:cubicBezTo>
                  <a:cubicBezTo>
                    <a:pt x="594730" y="1006159"/>
                    <a:pt x="596315" y="1014821"/>
                    <a:pt x="596315" y="1025959"/>
                  </a:cubicBezTo>
                  <a:cubicBezTo>
                    <a:pt x="610580" y="1017296"/>
                    <a:pt x="629599" y="1027196"/>
                    <a:pt x="639109" y="1012346"/>
                  </a:cubicBezTo>
                  <a:cubicBezTo>
                    <a:pt x="639109" y="1011109"/>
                    <a:pt x="645449" y="1011109"/>
                    <a:pt x="647034" y="1012346"/>
                  </a:cubicBezTo>
                  <a:cubicBezTo>
                    <a:pt x="659714" y="1013584"/>
                    <a:pt x="672393" y="1014821"/>
                    <a:pt x="685073" y="1017296"/>
                  </a:cubicBezTo>
                  <a:cubicBezTo>
                    <a:pt x="683488" y="1014821"/>
                    <a:pt x="683488" y="1012346"/>
                    <a:pt x="681903" y="1009871"/>
                  </a:cubicBezTo>
                  <a:cubicBezTo>
                    <a:pt x="689828" y="1011109"/>
                    <a:pt x="696168" y="1012346"/>
                    <a:pt x="700923" y="1013584"/>
                  </a:cubicBezTo>
                  <a:cubicBezTo>
                    <a:pt x="700923" y="1014821"/>
                    <a:pt x="702508" y="1016059"/>
                    <a:pt x="702508" y="1017296"/>
                  </a:cubicBezTo>
                  <a:cubicBezTo>
                    <a:pt x="691413" y="1022246"/>
                    <a:pt x="680318" y="1028434"/>
                    <a:pt x="669223" y="1033384"/>
                  </a:cubicBezTo>
                  <a:cubicBezTo>
                    <a:pt x="651789" y="1042047"/>
                    <a:pt x="635939" y="1053184"/>
                    <a:pt x="618505" y="1056897"/>
                  </a:cubicBezTo>
                  <a:cubicBezTo>
                    <a:pt x="588390" y="1061847"/>
                    <a:pt x="558276" y="1070510"/>
                    <a:pt x="526577" y="1071747"/>
                  </a:cubicBezTo>
                  <a:lnTo>
                    <a:pt x="518652" y="1071747"/>
                  </a:lnTo>
                  <a:cubicBezTo>
                    <a:pt x="485368" y="1076697"/>
                    <a:pt x="453669" y="1081647"/>
                    <a:pt x="420385" y="1086597"/>
                  </a:cubicBezTo>
                  <a:cubicBezTo>
                    <a:pt x="415630" y="1087835"/>
                    <a:pt x="412460" y="1089072"/>
                    <a:pt x="407705" y="1089072"/>
                  </a:cubicBezTo>
                  <a:cubicBezTo>
                    <a:pt x="387100" y="1091547"/>
                    <a:pt x="366496" y="1092785"/>
                    <a:pt x="347476" y="1095260"/>
                  </a:cubicBezTo>
                  <a:cubicBezTo>
                    <a:pt x="326872" y="1098973"/>
                    <a:pt x="304682" y="1101448"/>
                    <a:pt x="284078" y="1107635"/>
                  </a:cubicBezTo>
                  <a:cubicBezTo>
                    <a:pt x="268228" y="1111348"/>
                    <a:pt x="247624" y="1110110"/>
                    <a:pt x="241284" y="1122486"/>
                  </a:cubicBezTo>
                  <a:cubicBezTo>
                    <a:pt x="234944" y="1122486"/>
                    <a:pt x="228604" y="1121248"/>
                    <a:pt x="225434" y="1122486"/>
                  </a:cubicBezTo>
                  <a:cubicBezTo>
                    <a:pt x="201660" y="1129911"/>
                    <a:pt x="177886" y="1137336"/>
                    <a:pt x="155696" y="1145998"/>
                  </a:cubicBezTo>
                  <a:cubicBezTo>
                    <a:pt x="147771" y="1150949"/>
                    <a:pt x="141432" y="1153423"/>
                    <a:pt x="138262" y="1158374"/>
                  </a:cubicBezTo>
                  <a:cubicBezTo>
                    <a:pt x="136677" y="1162086"/>
                    <a:pt x="141432" y="1168274"/>
                    <a:pt x="143016" y="1170749"/>
                  </a:cubicBezTo>
                  <a:cubicBezTo>
                    <a:pt x="139847" y="1171986"/>
                    <a:pt x="133507" y="1173224"/>
                    <a:pt x="133507" y="1174461"/>
                  </a:cubicBezTo>
                  <a:cubicBezTo>
                    <a:pt x="133507" y="1181886"/>
                    <a:pt x="133507" y="1189312"/>
                    <a:pt x="136677" y="1195499"/>
                  </a:cubicBezTo>
                  <a:cubicBezTo>
                    <a:pt x="141432" y="1204162"/>
                    <a:pt x="155696" y="1211587"/>
                    <a:pt x="139847" y="1222725"/>
                  </a:cubicBezTo>
                  <a:cubicBezTo>
                    <a:pt x="136677" y="1223962"/>
                    <a:pt x="139847" y="1230150"/>
                    <a:pt x="139847" y="1235100"/>
                  </a:cubicBezTo>
                  <a:cubicBezTo>
                    <a:pt x="144601" y="1233862"/>
                    <a:pt x="147771" y="1233862"/>
                    <a:pt x="152526" y="1233862"/>
                  </a:cubicBezTo>
                  <a:cubicBezTo>
                    <a:pt x="136677" y="1254900"/>
                    <a:pt x="136677" y="1262325"/>
                    <a:pt x="152526" y="1266038"/>
                  </a:cubicBezTo>
                  <a:cubicBezTo>
                    <a:pt x="152526" y="1273463"/>
                    <a:pt x="149356" y="1280888"/>
                    <a:pt x="152526" y="1285838"/>
                  </a:cubicBezTo>
                  <a:cubicBezTo>
                    <a:pt x="162036" y="1298213"/>
                    <a:pt x="174716" y="1310588"/>
                    <a:pt x="185810" y="1321726"/>
                  </a:cubicBezTo>
                  <a:cubicBezTo>
                    <a:pt x="184225" y="1322964"/>
                    <a:pt x="181056" y="1324201"/>
                    <a:pt x="179471" y="1324201"/>
                  </a:cubicBezTo>
                  <a:cubicBezTo>
                    <a:pt x="185810" y="1330389"/>
                    <a:pt x="192150" y="1336576"/>
                    <a:pt x="196905" y="1340289"/>
                  </a:cubicBezTo>
                  <a:cubicBezTo>
                    <a:pt x="190565" y="1347714"/>
                    <a:pt x="185810" y="1353902"/>
                    <a:pt x="179471" y="1360089"/>
                  </a:cubicBezTo>
                  <a:cubicBezTo>
                    <a:pt x="187395" y="1362564"/>
                    <a:pt x="192150" y="1363802"/>
                    <a:pt x="198490" y="1365039"/>
                  </a:cubicBezTo>
                  <a:cubicBezTo>
                    <a:pt x="187395" y="1367514"/>
                    <a:pt x="177886" y="1369990"/>
                    <a:pt x="163621" y="1374940"/>
                  </a:cubicBezTo>
                  <a:cubicBezTo>
                    <a:pt x="190565" y="1379890"/>
                    <a:pt x="192150" y="1394740"/>
                    <a:pt x="195320" y="1409590"/>
                  </a:cubicBezTo>
                  <a:cubicBezTo>
                    <a:pt x="195320" y="1410828"/>
                    <a:pt x="203245" y="1412065"/>
                    <a:pt x="208000" y="1413303"/>
                  </a:cubicBezTo>
                  <a:cubicBezTo>
                    <a:pt x="208000" y="1415778"/>
                    <a:pt x="204830" y="1419490"/>
                    <a:pt x="206415" y="1421965"/>
                  </a:cubicBezTo>
                  <a:cubicBezTo>
                    <a:pt x="212755" y="1428153"/>
                    <a:pt x="223849" y="1431865"/>
                    <a:pt x="225434" y="1439291"/>
                  </a:cubicBezTo>
                  <a:cubicBezTo>
                    <a:pt x="234944" y="1460328"/>
                    <a:pt x="252379" y="1456616"/>
                    <a:pt x="271398" y="1451666"/>
                  </a:cubicBezTo>
                  <a:lnTo>
                    <a:pt x="280908" y="1462803"/>
                  </a:lnTo>
                  <a:cubicBezTo>
                    <a:pt x="284078" y="1461566"/>
                    <a:pt x="287248" y="1459091"/>
                    <a:pt x="288833" y="1457853"/>
                  </a:cubicBezTo>
                  <a:cubicBezTo>
                    <a:pt x="290418" y="1465278"/>
                    <a:pt x="306267" y="1473941"/>
                    <a:pt x="311022" y="1468991"/>
                  </a:cubicBezTo>
                  <a:cubicBezTo>
                    <a:pt x="322117" y="1456616"/>
                    <a:pt x="334797" y="1464041"/>
                    <a:pt x="347476" y="1465278"/>
                  </a:cubicBezTo>
                  <a:cubicBezTo>
                    <a:pt x="353816" y="1466516"/>
                    <a:pt x="363326" y="1467754"/>
                    <a:pt x="366496" y="1465278"/>
                  </a:cubicBezTo>
                  <a:cubicBezTo>
                    <a:pt x="374421" y="1459091"/>
                    <a:pt x="398195" y="1465278"/>
                    <a:pt x="391855" y="1447953"/>
                  </a:cubicBezTo>
                  <a:cubicBezTo>
                    <a:pt x="390270" y="1444241"/>
                    <a:pt x="383930" y="1440528"/>
                    <a:pt x="377591" y="1436816"/>
                  </a:cubicBezTo>
                  <a:lnTo>
                    <a:pt x="423554" y="1436816"/>
                  </a:lnTo>
                  <a:cubicBezTo>
                    <a:pt x="425139" y="1440528"/>
                    <a:pt x="425139" y="1445478"/>
                    <a:pt x="426724" y="1449191"/>
                  </a:cubicBezTo>
                  <a:cubicBezTo>
                    <a:pt x="418800" y="1450428"/>
                    <a:pt x="410875" y="1451666"/>
                    <a:pt x="402950" y="1454141"/>
                  </a:cubicBezTo>
                  <a:cubicBezTo>
                    <a:pt x="402950" y="1455378"/>
                    <a:pt x="404535" y="1456616"/>
                    <a:pt x="404535" y="1459091"/>
                  </a:cubicBezTo>
                  <a:cubicBezTo>
                    <a:pt x="407705" y="1459091"/>
                    <a:pt x="412460" y="1457853"/>
                    <a:pt x="415630" y="1457853"/>
                  </a:cubicBezTo>
                  <a:cubicBezTo>
                    <a:pt x="428309" y="1461566"/>
                    <a:pt x="445744" y="1451666"/>
                    <a:pt x="456839" y="1464041"/>
                  </a:cubicBezTo>
                  <a:cubicBezTo>
                    <a:pt x="477443" y="1486316"/>
                    <a:pt x="513897" y="1492504"/>
                    <a:pt x="547181" y="1480129"/>
                  </a:cubicBezTo>
                  <a:cubicBezTo>
                    <a:pt x="550351" y="1478891"/>
                    <a:pt x="556691" y="1482604"/>
                    <a:pt x="561446" y="1483841"/>
                  </a:cubicBezTo>
                  <a:cubicBezTo>
                    <a:pt x="563031" y="1483841"/>
                    <a:pt x="563031" y="1483841"/>
                    <a:pt x="564616" y="1485079"/>
                  </a:cubicBezTo>
                  <a:cubicBezTo>
                    <a:pt x="566201" y="1482604"/>
                    <a:pt x="566201" y="1480129"/>
                    <a:pt x="566201" y="1481366"/>
                  </a:cubicBezTo>
                  <a:cubicBezTo>
                    <a:pt x="577296" y="1481366"/>
                    <a:pt x="588390" y="1483841"/>
                    <a:pt x="599485" y="1482604"/>
                  </a:cubicBezTo>
                  <a:cubicBezTo>
                    <a:pt x="616920" y="1481366"/>
                    <a:pt x="634354" y="1476416"/>
                    <a:pt x="651789" y="1475179"/>
                  </a:cubicBezTo>
                  <a:cubicBezTo>
                    <a:pt x="678733" y="1472704"/>
                    <a:pt x="705677" y="1472704"/>
                    <a:pt x="732622" y="1467754"/>
                  </a:cubicBezTo>
                  <a:cubicBezTo>
                    <a:pt x="743717" y="1465278"/>
                    <a:pt x="751641" y="1466516"/>
                    <a:pt x="759566" y="1468991"/>
                  </a:cubicBezTo>
                  <a:cubicBezTo>
                    <a:pt x="710432" y="1485079"/>
                    <a:pt x="661299" y="1501167"/>
                    <a:pt x="612165" y="1516017"/>
                  </a:cubicBezTo>
                  <a:cubicBezTo>
                    <a:pt x="612165" y="1517254"/>
                    <a:pt x="613750" y="1518492"/>
                    <a:pt x="613750" y="1519729"/>
                  </a:cubicBezTo>
                  <a:cubicBezTo>
                    <a:pt x="616920" y="1519729"/>
                    <a:pt x="620090" y="1520967"/>
                    <a:pt x="626429" y="1522204"/>
                  </a:cubicBezTo>
                  <a:cubicBezTo>
                    <a:pt x="615335" y="1525917"/>
                    <a:pt x="610580" y="1527154"/>
                    <a:pt x="602655" y="1529630"/>
                  </a:cubicBezTo>
                  <a:cubicBezTo>
                    <a:pt x="616920" y="1537055"/>
                    <a:pt x="597900" y="1545717"/>
                    <a:pt x="605825" y="1555617"/>
                  </a:cubicBezTo>
                  <a:cubicBezTo>
                    <a:pt x="612165" y="1565518"/>
                    <a:pt x="607410" y="1580368"/>
                    <a:pt x="635939" y="1576655"/>
                  </a:cubicBezTo>
                  <a:cubicBezTo>
                    <a:pt x="607410" y="1587793"/>
                    <a:pt x="605825" y="1603881"/>
                    <a:pt x="624845" y="1621206"/>
                  </a:cubicBezTo>
                  <a:cubicBezTo>
                    <a:pt x="628014" y="1623681"/>
                    <a:pt x="629599" y="1628631"/>
                    <a:pt x="628014" y="1631106"/>
                  </a:cubicBezTo>
                  <a:cubicBezTo>
                    <a:pt x="624845" y="1639769"/>
                    <a:pt x="620090" y="1647194"/>
                    <a:pt x="616920" y="1653382"/>
                  </a:cubicBezTo>
                  <a:cubicBezTo>
                    <a:pt x="605825" y="1653382"/>
                    <a:pt x="599485" y="1652144"/>
                    <a:pt x="593145" y="1652144"/>
                  </a:cubicBezTo>
                  <a:cubicBezTo>
                    <a:pt x="577296" y="1653382"/>
                    <a:pt x="561446" y="1655856"/>
                    <a:pt x="545597" y="1658331"/>
                  </a:cubicBezTo>
                  <a:cubicBezTo>
                    <a:pt x="494878" y="1665757"/>
                    <a:pt x="442574" y="1673182"/>
                    <a:pt x="391855" y="1680607"/>
                  </a:cubicBezTo>
                  <a:cubicBezTo>
                    <a:pt x="349061" y="1686794"/>
                    <a:pt x="307852" y="1699170"/>
                    <a:pt x="265058" y="1701645"/>
                  </a:cubicBezTo>
                  <a:cubicBezTo>
                    <a:pt x="234944" y="1702882"/>
                    <a:pt x="208000" y="1715257"/>
                    <a:pt x="179471" y="1716495"/>
                  </a:cubicBezTo>
                  <a:cubicBezTo>
                    <a:pt x="160451" y="1717733"/>
                    <a:pt x="141432" y="1723920"/>
                    <a:pt x="123997" y="1730108"/>
                  </a:cubicBezTo>
                  <a:cubicBezTo>
                    <a:pt x="114487" y="1732583"/>
                    <a:pt x="106562" y="1738770"/>
                    <a:pt x="98638" y="1742483"/>
                  </a:cubicBezTo>
                  <a:cubicBezTo>
                    <a:pt x="97053" y="1742483"/>
                    <a:pt x="92298" y="1741245"/>
                    <a:pt x="90713" y="1742483"/>
                  </a:cubicBezTo>
                  <a:cubicBezTo>
                    <a:pt x="78033" y="1747433"/>
                    <a:pt x="66938" y="1752383"/>
                    <a:pt x="54259" y="1756096"/>
                  </a:cubicBezTo>
                  <a:cubicBezTo>
                    <a:pt x="44749" y="1759808"/>
                    <a:pt x="36824" y="1763521"/>
                    <a:pt x="27314" y="1767233"/>
                  </a:cubicBezTo>
                  <a:cubicBezTo>
                    <a:pt x="27314" y="1768471"/>
                    <a:pt x="28899" y="1769708"/>
                    <a:pt x="28899" y="1770946"/>
                  </a:cubicBezTo>
                  <a:cubicBezTo>
                    <a:pt x="25729" y="1770946"/>
                    <a:pt x="20975" y="1769708"/>
                    <a:pt x="16220" y="1768471"/>
                  </a:cubicBezTo>
                  <a:cubicBezTo>
                    <a:pt x="17805" y="1775896"/>
                    <a:pt x="19390" y="1780846"/>
                    <a:pt x="20975" y="1787034"/>
                  </a:cubicBezTo>
                  <a:cubicBezTo>
                    <a:pt x="19390" y="1787034"/>
                    <a:pt x="19390" y="1787034"/>
                    <a:pt x="17805" y="1788271"/>
                  </a:cubicBezTo>
                  <a:cubicBezTo>
                    <a:pt x="16220" y="1785796"/>
                    <a:pt x="14635" y="1783321"/>
                    <a:pt x="13050" y="1782083"/>
                  </a:cubicBezTo>
                  <a:cubicBezTo>
                    <a:pt x="45" y="1794459"/>
                    <a:pt x="-7575" y="1805597"/>
                    <a:pt x="11465" y="1813021"/>
                  </a:cubicBezTo>
                  <a:cubicBezTo>
                    <a:pt x="9880" y="1819209"/>
                    <a:pt x="9880" y="1824159"/>
                    <a:pt x="9880" y="1827872"/>
                  </a:cubicBezTo>
                  <a:lnTo>
                    <a:pt x="14635" y="1853860"/>
                  </a:lnTo>
                  <a:cubicBezTo>
                    <a:pt x="16220" y="1864997"/>
                    <a:pt x="13050" y="1876135"/>
                    <a:pt x="30484" y="1879848"/>
                  </a:cubicBezTo>
                  <a:cubicBezTo>
                    <a:pt x="25729" y="1886035"/>
                    <a:pt x="25729" y="1914498"/>
                    <a:pt x="32069" y="1915736"/>
                  </a:cubicBezTo>
                  <a:cubicBezTo>
                    <a:pt x="43164" y="1919448"/>
                    <a:pt x="46334" y="1930586"/>
                    <a:pt x="55844" y="1935536"/>
                  </a:cubicBezTo>
                  <a:cubicBezTo>
                    <a:pt x="57429" y="1936773"/>
                    <a:pt x="59014" y="1939248"/>
                    <a:pt x="59014" y="1939248"/>
                  </a:cubicBezTo>
                  <a:cubicBezTo>
                    <a:pt x="46334" y="1950386"/>
                    <a:pt x="65353" y="1945436"/>
                    <a:pt x="68523" y="1950386"/>
                  </a:cubicBezTo>
                  <a:cubicBezTo>
                    <a:pt x="65353" y="1956574"/>
                    <a:pt x="59014" y="1962762"/>
                    <a:pt x="57429" y="1970186"/>
                  </a:cubicBezTo>
                  <a:cubicBezTo>
                    <a:pt x="55844" y="1977612"/>
                    <a:pt x="57429" y="1983799"/>
                    <a:pt x="71693" y="1980087"/>
                  </a:cubicBezTo>
                  <a:cubicBezTo>
                    <a:pt x="70108" y="1991224"/>
                    <a:pt x="68523" y="2001125"/>
                    <a:pt x="66938" y="2012262"/>
                  </a:cubicBezTo>
                  <a:cubicBezTo>
                    <a:pt x="68523" y="2012262"/>
                    <a:pt x="70108" y="2011025"/>
                    <a:pt x="70108" y="2011025"/>
                  </a:cubicBezTo>
                  <a:cubicBezTo>
                    <a:pt x="74863" y="2019687"/>
                    <a:pt x="78033" y="2027112"/>
                    <a:pt x="82788" y="2034538"/>
                  </a:cubicBezTo>
                  <a:cubicBezTo>
                    <a:pt x="90713" y="2034538"/>
                    <a:pt x="98638" y="2035775"/>
                    <a:pt x="108147" y="2037013"/>
                  </a:cubicBezTo>
                  <a:lnTo>
                    <a:pt x="108147" y="2040725"/>
                  </a:lnTo>
                  <a:cubicBezTo>
                    <a:pt x="103392" y="2041963"/>
                    <a:pt x="98638" y="2043200"/>
                    <a:pt x="93883" y="2044438"/>
                  </a:cubicBezTo>
                  <a:cubicBezTo>
                    <a:pt x="95468" y="2045675"/>
                    <a:pt x="98638" y="2045675"/>
                    <a:pt x="98638" y="2045675"/>
                  </a:cubicBezTo>
                  <a:cubicBezTo>
                    <a:pt x="100223" y="2064238"/>
                    <a:pt x="120827" y="2061763"/>
                    <a:pt x="135092" y="2066713"/>
                  </a:cubicBezTo>
                  <a:cubicBezTo>
                    <a:pt x="141432" y="2069188"/>
                    <a:pt x="149356" y="2070426"/>
                    <a:pt x="154111" y="2069188"/>
                  </a:cubicBezTo>
                  <a:cubicBezTo>
                    <a:pt x="163621" y="2065476"/>
                    <a:pt x="169961" y="2066713"/>
                    <a:pt x="169961" y="2074138"/>
                  </a:cubicBezTo>
                  <a:cubicBezTo>
                    <a:pt x="169961" y="2077851"/>
                    <a:pt x="166791" y="2082801"/>
                    <a:pt x="165206" y="2085276"/>
                  </a:cubicBezTo>
                  <a:cubicBezTo>
                    <a:pt x="176301" y="2085276"/>
                    <a:pt x="193735" y="2088988"/>
                    <a:pt x="203245" y="2084038"/>
                  </a:cubicBezTo>
                  <a:cubicBezTo>
                    <a:pt x="225434" y="2072901"/>
                    <a:pt x="246039" y="2082801"/>
                    <a:pt x="266643" y="2079088"/>
                  </a:cubicBezTo>
                  <a:cubicBezTo>
                    <a:pt x="277738" y="2076613"/>
                    <a:pt x="287248" y="2076613"/>
                    <a:pt x="303098" y="2074138"/>
                  </a:cubicBezTo>
                  <a:cubicBezTo>
                    <a:pt x="311022" y="2079088"/>
                    <a:pt x="318947" y="2077851"/>
                    <a:pt x="320532" y="2071663"/>
                  </a:cubicBezTo>
                  <a:cubicBezTo>
                    <a:pt x="333212" y="2071663"/>
                    <a:pt x="344306" y="2071663"/>
                    <a:pt x="355401" y="2070426"/>
                  </a:cubicBezTo>
                  <a:cubicBezTo>
                    <a:pt x="372836" y="2067951"/>
                    <a:pt x="388685" y="2064238"/>
                    <a:pt x="406120" y="2063000"/>
                  </a:cubicBezTo>
                  <a:cubicBezTo>
                    <a:pt x="417215" y="2061763"/>
                    <a:pt x="429894" y="2064238"/>
                    <a:pt x="442574" y="2063000"/>
                  </a:cubicBezTo>
                  <a:cubicBezTo>
                    <a:pt x="448914" y="2061763"/>
                    <a:pt x="453669" y="2054338"/>
                    <a:pt x="460009" y="2050625"/>
                  </a:cubicBezTo>
                  <a:cubicBezTo>
                    <a:pt x="466348" y="2063000"/>
                    <a:pt x="479028" y="2064238"/>
                    <a:pt x="499633" y="2055575"/>
                  </a:cubicBezTo>
                  <a:cubicBezTo>
                    <a:pt x="491708" y="2050625"/>
                    <a:pt x="482198" y="2046913"/>
                    <a:pt x="474273" y="2043200"/>
                  </a:cubicBezTo>
                  <a:cubicBezTo>
                    <a:pt x="482198" y="2040725"/>
                    <a:pt x="488538" y="2037013"/>
                    <a:pt x="494878" y="2035775"/>
                  </a:cubicBezTo>
                  <a:cubicBezTo>
                    <a:pt x="501218" y="2035775"/>
                    <a:pt x="505972" y="2037013"/>
                    <a:pt x="510727" y="2037013"/>
                  </a:cubicBezTo>
                  <a:cubicBezTo>
                    <a:pt x="515482" y="2037013"/>
                    <a:pt x="520237" y="2037013"/>
                    <a:pt x="524992" y="2035775"/>
                  </a:cubicBezTo>
                  <a:cubicBezTo>
                    <a:pt x="529747" y="2034538"/>
                    <a:pt x="532917" y="2033300"/>
                    <a:pt x="536087" y="2030825"/>
                  </a:cubicBezTo>
                  <a:cubicBezTo>
                    <a:pt x="536087" y="2034538"/>
                    <a:pt x="537672" y="2039488"/>
                    <a:pt x="537672" y="2043200"/>
                  </a:cubicBezTo>
                  <a:cubicBezTo>
                    <a:pt x="537672" y="2046913"/>
                    <a:pt x="534502" y="2050625"/>
                    <a:pt x="532917" y="2054338"/>
                  </a:cubicBezTo>
                  <a:cubicBezTo>
                    <a:pt x="537672" y="2054338"/>
                    <a:pt x="542427" y="2054338"/>
                    <a:pt x="548766" y="2053100"/>
                  </a:cubicBezTo>
                  <a:cubicBezTo>
                    <a:pt x="555106" y="2060525"/>
                    <a:pt x="537672" y="2076613"/>
                    <a:pt x="561446" y="2077851"/>
                  </a:cubicBezTo>
                  <a:cubicBezTo>
                    <a:pt x="559861" y="2082801"/>
                    <a:pt x="558276" y="2086513"/>
                    <a:pt x="556691" y="2091463"/>
                  </a:cubicBezTo>
                  <a:cubicBezTo>
                    <a:pt x="566201" y="2091463"/>
                    <a:pt x="575711" y="2092701"/>
                    <a:pt x="589975" y="2093938"/>
                  </a:cubicBezTo>
                  <a:cubicBezTo>
                    <a:pt x="583636" y="2100126"/>
                    <a:pt x="578881" y="2105076"/>
                    <a:pt x="572541" y="2110026"/>
                  </a:cubicBezTo>
                  <a:cubicBezTo>
                    <a:pt x="577296" y="2108789"/>
                    <a:pt x="582051" y="2108789"/>
                    <a:pt x="591560" y="2107551"/>
                  </a:cubicBezTo>
                  <a:cubicBezTo>
                    <a:pt x="570956" y="2122401"/>
                    <a:pt x="593145" y="2123639"/>
                    <a:pt x="601070" y="2132302"/>
                  </a:cubicBezTo>
                  <a:cubicBezTo>
                    <a:pt x="605825" y="2122401"/>
                    <a:pt x="608995" y="2116214"/>
                    <a:pt x="610580" y="2111264"/>
                  </a:cubicBezTo>
                  <a:cubicBezTo>
                    <a:pt x="618505" y="2117451"/>
                    <a:pt x="628014" y="2124876"/>
                    <a:pt x="637524" y="2133539"/>
                  </a:cubicBezTo>
                  <a:cubicBezTo>
                    <a:pt x="639109" y="2133539"/>
                    <a:pt x="642279" y="2131064"/>
                    <a:pt x="643864" y="2132302"/>
                  </a:cubicBezTo>
                  <a:cubicBezTo>
                    <a:pt x="661299" y="2138489"/>
                    <a:pt x="669223" y="2132302"/>
                    <a:pt x="675563" y="2119926"/>
                  </a:cubicBezTo>
                  <a:cubicBezTo>
                    <a:pt x="677148" y="2117451"/>
                    <a:pt x="685073" y="2116214"/>
                    <a:pt x="686658" y="2114976"/>
                  </a:cubicBezTo>
                  <a:cubicBezTo>
                    <a:pt x="683488" y="2122401"/>
                    <a:pt x="678733" y="2129827"/>
                    <a:pt x="673978" y="2138489"/>
                  </a:cubicBezTo>
                  <a:cubicBezTo>
                    <a:pt x="654959" y="2140964"/>
                    <a:pt x="632769" y="2144677"/>
                    <a:pt x="610580" y="2148389"/>
                  </a:cubicBezTo>
                  <a:cubicBezTo>
                    <a:pt x="589975" y="2152102"/>
                    <a:pt x="569371" y="2158290"/>
                    <a:pt x="547181" y="2160765"/>
                  </a:cubicBezTo>
                  <a:cubicBezTo>
                    <a:pt x="517067" y="2164477"/>
                    <a:pt x="486953" y="2166952"/>
                    <a:pt x="455254" y="2170665"/>
                  </a:cubicBezTo>
                  <a:cubicBezTo>
                    <a:pt x="418800" y="2175615"/>
                    <a:pt x="382346" y="2180565"/>
                    <a:pt x="345891" y="2186752"/>
                  </a:cubicBezTo>
                  <a:cubicBezTo>
                    <a:pt x="315777" y="2191703"/>
                    <a:pt x="287248" y="2199128"/>
                    <a:pt x="257134" y="2204078"/>
                  </a:cubicBezTo>
                  <a:cubicBezTo>
                    <a:pt x="236529" y="2207790"/>
                    <a:pt x="215925" y="2209028"/>
                    <a:pt x="196905" y="2215215"/>
                  </a:cubicBezTo>
                  <a:cubicBezTo>
                    <a:pt x="177886" y="2221403"/>
                    <a:pt x="150941" y="2220166"/>
                    <a:pt x="144601" y="2241203"/>
                  </a:cubicBezTo>
                  <a:cubicBezTo>
                    <a:pt x="133507" y="2236253"/>
                    <a:pt x="125582" y="2238728"/>
                    <a:pt x="123997" y="2247391"/>
                  </a:cubicBezTo>
                  <a:cubicBezTo>
                    <a:pt x="123997" y="2249866"/>
                    <a:pt x="122412" y="2252341"/>
                    <a:pt x="119242" y="2252341"/>
                  </a:cubicBezTo>
                  <a:cubicBezTo>
                    <a:pt x="101808" y="2256054"/>
                    <a:pt x="106562" y="2263479"/>
                    <a:pt x="114487" y="2270904"/>
                  </a:cubicBezTo>
                  <a:cubicBezTo>
                    <a:pt x="123997" y="2279566"/>
                    <a:pt x="123997" y="2288229"/>
                    <a:pt x="122412" y="2298129"/>
                  </a:cubicBezTo>
                  <a:cubicBezTo>
                    <a:pt x="119242" y="2311742"/>
                    <a:pt x="116072" y="2326592"/>
                    <a:pt x="112902" y="2340205"/>
                  </a:cubicBezTo>
                  <a:cubicBezTo>
                    <a:pt x="112902" y="2343918"/>
                    <a:pt x="117657" y="2347630"/>
                    <a:pt x="120827" y="2351343"/>
                  </a:cubicBezTo>
                  <a:lnTo>
                    <a:pt x="125582" y="2358768"/>
                  </a:lnTo>
                  <a:lnTo>
                    <a:pt x="125582" y="2379806"/>
                  </a:lnTo>
                  <a:cubicBezTo>
                    <a:pt x="131922" y="2379806"/>
                    <a:pt x="139847" y="2378568"/>
                    <a:pt x="147771" y="2378568"/>
                  </a:cubicBezTo>
                  <a:cubicBezTo>
                    <a:pt x="147771" y="2378568"/>
                    <a:pt x="147771" y="2379806"/>
                    <a:pt x="149356" y="2379806"/>
                  </a:cubicBezTo>
                  <a:cubicBezTo>
                    <a:pt x="144601" y="2381043"/>
                    <a:pt x="141432" y="2382281"/>
                    <a:pt x="136677" y="2384756"/>
                  </a:cubicBezTo>
                  <a:cubicBezTo>
                    <a:pt x="146186" y="2393418"/>
                    <a:pt x="128752" y="2415694"/>
                    <a:pt x="166791" y="2410744"/>
                  </a:cubicBezTo>
                  <a:cubicBezTo>
                    <a:pt x="155696" y="2418169"/>
                    <a:pt x="149356" y="2423119"/>
                    <a:pt x="144601" y="2425594"/>
                  </a:cubicBezTo>
                  <a:cubicBezTo>
                    <a:pt x="147771" y="2431781"/>
                    <a:pt x="150941" y="2435494"/>
                    <a:pt x="152526" y="2439207"/>
                  </a:cubicBezTo>
                  <a:cubicBezTo>
                    <a:pt x="146186" y="2442919"/>
                    <a:pt x="141432" y="2446632"/>
                    <a:pt x="136677" y="2449107"/>
                  </a:cubicBezTo>
                  <a:cubicBezTo>
                    <a:pt x="143016" y="2454057"/>
                    <a:pt x="149356" y="2457769"/>
                    <a:pt x="152526" y="2461482"/>
                  </a:cubicBezTo>
                  <a:cubicBezTo>
                    <a:pt x="158866" y="2456532"/>
                    <a:pt x="165206" y="2451582"/>
                    <a:pt x="171546" y="2451582"/>
                  </a:cubicBezTo>
                  <a:cubicBezTo>
                    <a:pt x="177886" y="2451582"/>
                    <a:pt x="185810" y="2460244"/>
                    <a:pt x="193735" y="2465194"/>
                  </a:cubicBezTo>
                  <a:cubicBezTo>
                    <a:pt x="193735" y="2466432"/>
                    <a:pt x="188980" y="2467669"/>
                    <a:pt x="187395" y="2467669"/>
                  </a:cubicBezTo>
                  <a:cubicBezTo>
                    <a:pt x="176301" y="2457769"/>
                    <a:pt x="165206" y="2456532"/>
                    <a:pt x="154111" y="2467669"/>
                  </a:cubicBezTo>
                  <a:cubicBezTo>
                    <a:pt x="154111" y="2467669"/>
                    <a:pt x="152526" y="2467669"/>
                    <a:pt x="152526" y="2466432"/>
                  </a:cubicBezTo>
                  <a:cubicBezTo>
                    <a:pt x="152526" y="2465194"/>
                    <a:pt x="152526" y="2465194"/>
                    <a:pt x="150941" y="2463957"/>
                  </a:cubicBezTo>
                  <a:cubicBezTo>
                    <a:pt x="144601" y="2468907"/>
                    <a:pt x="146186" y="2472620"/>
                    <a:pt x="154111" y="2476332"/>
                  </a:cubicBezTo>
                  <a:cubicBezTo>
                    <a:pt x="165206" y="2481282"/>
                    <a:pt x="163621" y="2484995"/>
                    <a:pt x="157281" y="2491182"/>
                  </a:cubicBezTo>
                  <a:cubicBezTo>
                    <a:pt x="160451" y="2492420"/>
                    <a:pt x="165206" y="2494895"/>
                    <a:pt x="165206" y="2496132"/>
                  </a:cubicBezTo>
                  <a:cubicBezTo>
                    <a:pt x="165206" y="2502320"/>
                    <a:pt x="181056" y="2506033"/>
                    <a:pt x="168376" y="2513458"/>
                  </a:cubicBezTo>
                  <a:cubicBezTo>
                    <a:pt x="174716" y="2519645"/>
                    <a:pt x="177886" y="2525833"/>
                    <a:pt x="192150" y="2528308"/>
                  </a:cubicBezTo>
                  <a:cubicBezTo>
                    <a:pt x="204830" y="2530783"/>
                    <a:pt x="208000" y="2525833"/>
                    <a:pt x="215925" y="2524595"/>
                  </a:cubicBezTo>
                  <a:cubicBezTo>
                    <a:pt x="223849" y="2523358"/>
                    <a:pt x="233359" y="2527070"/>
                    <a:pt x="241284" y="2528308"/>
                  </a:cubicBezTo>
                  <a:cubicBezTo>
                    <a:pt x="244454" y="2528308"/>
                    <a:pt x="247624" y="2524595"/>
                    <a:pt x="247624" y="2523358"/>
                  </a:cubicBezTo>
                  <a:cubicBezTo>
                    <a:pt x="258719" y="2524595"/>
                    <a:pt x="269813" y="2527070"/>
                    <a:pt x="279323" y="2525833"/>
                  </a:cubicBezTo>
                  <a:cubicBezTo>
                    <a:pt x="293588" y="2524595"/>
                    <a:pt x="301513" y="2528308"/>
                    <a:pt x="303098" y="2538208"/>
                  </a:cubicBezTo>
                  <a:cubicBezTo>
                    <a:pt x="304682" y="2549346"/>
                    <a:pt x="312607" y="2550583"/>
                    <a:pt x="323702" y="2549346"/>
                  </a:cubicBezTo>
                  <a:cubicBezTo>
                    <a:pt x="333212" y="2548108"/>
                    <a:pt x="341137" y="2545633"/>
                    <a:pt x="350646" y="2544396"/>
                  </a:cubicBezTo>
                  <a:cubicBezTo>
                    <a:pt x="345891" y="2540683"/>
                    <a:pt x="339552" y="2536970"/>
                    <a:pt x="331627" y="2532021"/>
                  </a:cubicBezTo>
                  <a:cubicBezTo>
                    <a:pt x="339552" y="2530783"/>
                    <a:pt x="347476" y="2528308"/>
                    <a:pt x="353816" y="2528308"/>
                  </a:cubicBezTo>
                  <a:cubicBezTo>
                    <a:pt x="366496" y="2527070"/>
                    <a:pt x="377591" y="2525833"/>
                    <a:pt x="390270" y="2525833"/>
                  </a:cubicBezTo>
                  <a:cubicBezTo>
                    <a:pt x="395025" y="2525833"/>
                    <a:pt x="399780" y="2528308"/>
                    <a:pt x="404535" y="2532021"/>
                  </a:cubicBezTo>
                  <a:cubicBezTo>
                    <a:pt x="383930" y="2532021"/>
                    <a:pt x="364911" y="2532021"/>
                    <a:pt x="350646" y="2544396"/>
                  </a:cubicBezTo>
                  <a:cubicBezTo>
                    <a:pt x="355401" y="2545633"/>
                    <a:pt x="361741" y="2546871"/>
                    <a:pt x="366496" y="2546871"/>
                  </a:cubicBezTo>
                  <a:cubicBezTo>
                    <a:pt x="393440" y="2545633"/>
                    <a:pt x="421970" y="2544396"/>
                    <a:pt x="448914" y="2543158"/>
                  </a:cubicBezTo>
                  <a:cubicBezTo>
                    <a:pt x="475858" y="2541921"/>
                    <a:pt x="501218" y="2539446"/>
                    <a:pt x="529747" y="2538208"/>
                  </a:cubicBezTo>
                  <a:cubicBezTo>
                    <a:pt x="537672" y="2564196"/>
                    <a:pt x="545597" y="2588946"/>
                    <a:pt x="551936" y="2613697"/>
                  </a:cubicBezTo>
                  <a:cubicBezTo>
                    <a:pt x="548766" y="2614934"/>
                    <a:pt x="545597" y="2616172"/>
                    <a:pt x="542427" y="2616172"/>
                  </a:cubicBezTo>
                  <a:cubicBezTo>
                    <a:pt x="547181" y="2621122"/>
                    <a:pt x="553521" y="2626072"/>
                    <a:pt x="555106" y="2631022"/>
                  </a:cubicBezTo>
                  <a:cubicBezTo>
                    <a:pt x="556691" y="2638447"/>
                    <a:pt x="555106" y="2645872"/>
                    <a:pt x="555106" y="2650822"/>
                  </a:cubicBezTo>
                  <a:cubicBezTo>
                    <a:pt x="566201" y="2653298"/>
                    <a:pt x="572541" y="2654535"/>
                    <a:pt x="580466" y="2655773"/>
                  </a:cubicBezTo>
                  <a:cubicBezTo>
                    <a:pt x="578881" y="2655773"/>
                    <a:pt x="577296" y="2657010"/>
                    <a:pt x="574126" y="2657010"/>
                  </a:cubicBezTo>
                  <a:cubicBezTo>
                    <a:pt x="575711" y="2665673"/>
                    <a:pt x="578881" y="2675573"/>
                    <a:pt x="580466" y="2687948"/>
                  </a:cubicBezTo>
                  <a:lnTo>
                    <a:pt x="605825" y="2687948"/>
                  </a:lnTo>
                  <a:cubicBezTo>
                    <a:pt x="610580" y="2687948"/>
                    <a:pt x="615335" y="2690423"/>
                    <a:pt x="616920" y="2691660"/>
                  </a:cubicBezTo>
                  <a:cubicBezTo>
                    <a:pt x="623260" y="2706511"/>
                    <a:pt x="637524" y="2711461"/>
                    <a:pt x="656544" y="2707748"/>
                  </a:cubicBezTo>
                  <a:cubicBezTo>
                    <a:pt x="664469" y="2706511"/>
                    <a:pt x="673978" y="2706511"/>
                    <a:pt x="681903" y="2706511"/>
                  </a:cubicBezTo>
                  <a:lnTo>
                    <a:pt x="700923" y="2706511"/>
                  </a:lnTo>
                  <a:cubicBezTo>
                    <a:pt x="707262" y="2706511"/>
                    <a:pt x="713602" y="2705273"/>
                    <a:pt x="719942" y="2704036"/>
                  </a:cubicBezTo>
                  <a:cubicBezTo>
                    <a:pt x="721527" y="2700323"/>
                    <a:pt x="721527" y="2696611"/>
                    <a:pt x="723112" y="2691660"/>
                  </a:cubicBezTo>
                  <a:cubicBezTo>
                    <a:pt x="727867" y="2691660"/>
                    <a:pt x="731037" y="2690423"/>
                    <a:pt x="735792" y="2690423"/>
                  </a:cubicBezTo>
                  <a:cubicBezTo>
                    <a:pt x="765906" y="2687948"/>
                    <a:pt x="797605" y="2684236"/>
                    <a:pt x="829304" y="2681760"/>
                  </a:cubicBezTo>
                  <a:cubicBezTo>
                    <a:pt x="829304" y="2681760"/>
                    <a:pt x="830889" y="2684236"/>
                    <a:pt x="832474" y="2687948"/>
                  </a:cubicBezTo>
                  <a:cubicBezTo>
                    <a:pt x="827719" y="2689186"/>
                    <a:pt x="824549" y="2690423"/>
                    <a:pt x="821380" y="2691660"/>
                  </a:cubicBezTo>
                  <a:cubicBezTo>
                    <a:pt x="834059" y="2701561"/>
                    <a:pt x="851494" y="2702798"/>
                    <a:pt x="862589" y="2695373"/>
                  </a:cubicBezTo>
                  <a:cubicBezTo>
                    <a:pt x="856249" y="2691660"/>
                    <a:pt x="851494" y="2689186"/>
                    <a:pt x="843569" y="2685473"/>
                  </a:cubicBezTo>
                  <a:lnTo>
                    <a:pt x="848324" y="2681760"/>
                  </a:lnTo>
                  <a:lnTo>
                    <a:pt x="861004" y="2681760"/>
                  </a:lnTo>
                  <a:lnTo>
                    <a:pt x="861004" y="2680523"/>
                  </a:lnTo>
                  <a:cubicBezTo>
                    <a:pt x="867343" y="2681760"/>
                    <a:pt x="872098" y="2684236"/>
                    <a:pt x="878438" y="2680523"/>
                  </a:cubicBezTo>
                  <a:lnTo>
                    <a:pt x="884778" y="2680523"/>
                  </a:lnTo>
                  <a:lnTo>
                    <a:pt x="940252" y="2682998"/>
                  </a:lnTo>
                  <a:cubicBezTo>
                    <a:pt x="946592" y="2682998"/>
                    <a:pt x="949761" y="2681760"/>
                    <a:pt x="952931" y="2679285"/>
                  </a:cubicBezTo>
                  <a:cubicBezTo>
                    <a:pt x="960856" y="2689186"/>
                    <a:pt x="967196" y="2697848"/>
                    <a:pt x="975121" y="2708986"/>
                  </a:cubicBezTo>
                  <a:cubicBezTo>
                    <a:pt x="973536" y="2708986"/>
                    <a:pt x="970366" y="2710223"/>
                    <a:pt x="967196" y="2710223"/>
                  </a:cubicBezTo>
                  <a:cubicBezTo>
                    <a:pt x="987800" y="2736211"/>
                    <a:pt x="1000480" y="2763437"/>
                    <a:pt x="981461" y="2793137"/>
                  </a:cubicBezTo>
                  <a:cubicBezTo>
                    <a:pt x="983046" y="2803037"/>
                    <a:pt x="986216" y="2812938"/>
                    <a:pt x="987800" y="2825313"/>
                  </a:cubicBezTo>
                  <a:lnTo>
                    <a:pt x="1003650" y="2825313"/>
                  </a:lnTo>
                  <a:cubicBezTo>
                    <a:pt x="1000480" y="2831500"/>
                    <a:pt x="997310" y="2835213"/>
                    <a:pt x="995725" y="2838926"/>
                  </a:cubicBezTo>
                  <a:cubicBezTo>
                    <a:pt x="995725" y="2845113"/>
                    <a:pt x="1013160" y="2847588"/>
                    <a:pt x="1000480" y="2856251"/>
                  </a:cubicBezTo>
                  <a:lnTo>
                    <a:pt x="1003650" y="2861201"/>
                  </a:lnTo>
                  <a:cubicBezTo>
                    <a:pt x="1019500" y="2877288"/>
                    <a:pt x="1036934" y="2892139"/>
                    <a:pt x="1054369" y="2910702"/>
                  </a:cubicBezTo>
                  <a:cubicBezTo>
                    <a:pt x="1041689" y="2915652"/>
                    <a:pt x="1030594" y="2920602"/>
                    <a:pt x="1016330" y="2925552"/>
                  </a:cubicBezTo>
                  <a:cubicBezTo>
                    <a:pt x="1030594" y="2926789"/>
                    <a:pt x="1032179" y="2932977"/>
                    <a:pt x="1027425" y="2941639"/>
                  </a:cubicBezTo>
                  <a:cubicBezTo>
                    <a:pt x="1025840" y="2944115"/>
                    <a:pt x="1029009" y="2950302"/>
                    <a:pt x="1030594" y="2951540"/>
                  </a:cubicBezTo>
                  <a:cubicBezTo>
                    <a:pt x="1048029" y="2955252"/>
                    <a:pt x="1063879" y="2968865"/>
                    <a:pt x="1084483" y="2963915"/>
                  </a:cubicBezTo>
                  <a:cubicBezTo>
                    <a:pt x="1084483" y="2966390"/>
                    <a:pt x="1082898" y="2970102"/>
                    <a:pt x="1081313" y="2971340"/>
                  </a:cubicBezTo>
                  <a:cubicBezTo>
                    <a:pt x="1068633" y="2976290"/>
                    <a:pt x="1055954" y="2980003"/>
                    <a:pt x="1043274" y="2984953"/>
                  </a:cubicBezTo>
                  <a:lnTo>
                    <a:pt x="1062294" y="2992378"/>
                  </a:lnTo>
                  <a:cubicBezTo>
                    <a:pt x="1065464" y="2988665"/>
                    <a:pt x="1067048" y="2984953"/>
                    <a:pt x="1070219" y="2981240"/>
                  </a:cubicBezTo>
                  <a:cubicBezTo>
                    <a:pt x="1079728" y="2984953"/>
                    <a:pt x="1087653" y="2987428"/>
                    <a:pt x="1097163" y="2991140"/>
                  </a:cubicBezTo>
                  <a:cubicBezTo>
                    <a:pt x="1092408" y="2993615"/>
                    <a:pt x="1089238" y="2994853"/>
                    <a:pt x="1086068" y="2996091"/>
                  </a:cubicBezTo>
                  <a:cubicBezTo>
                    <a:pt x="1089238" y="2997328"/>
                    <a:pt x="1092408" y="2999803"/>
                    <a:pt x="1097163" y="3001040"/>
                  </a:cubicBezTo>
                  <a:cubicBezTo>
                    <a:pt x="1101918" y="3002311"/>
                    <a:pt x="1106672" y="3001040"/>
                    <a:pt x="1109843" y="3002311"/>
                  </a:cubicBezTo>
                  <a:cubicBezTo>
                    <a:pt x="1117767" y="2996091"/>
                    <a:pt x="1124107" y="2988665"/>
                    <a:pt x="1132032" y="2984953"/>
                  </a:cubicBezTo>
                  <a:cubicBezTo>
                    <a:pt x="1141542" y="2981240"/>
                    <a:pt x="1399890" y="2960202"/>
                    <a:pt x="1409400" y="2958965"/>
                  </a:cubicBezTo>
                  <a:cubicBezTo>
                    <a:pt x="1422080" y="2957727"/>
                    <a:pt x="1436344" y="2958965"/>
                    <a:pt x="1449024" y="2960202"/>
                  </a:cubicBezTo>
                  <a:lnTo>
                    <a:pt x="1415740" y="2971340"/>
                  </a:lnTo>
                  <a:lnTo>
                    <a:pt x="1420495" y="2978765"/>
                  </a:lnTo>
                  <a:cubicBezTo>
                    <a:pt x="1436344" y="2977528"/>
                    <a:pt x="1449024" y="2977528"/>
                    <a:pt x="1461704" y="2975053"/>
                  </a:cubicBezTo>
                  <a:cubicBezTo>
                    <a:pt x="1469629" y="2973815"/>
                    <a:pt x="1482308" y="2975053"/>
                    <a:pt x="1483893" y="2965153"/>
                  </a:cubicBezTo>
                  <a:cubicBezTo>
                    <a:pt x="1494988" y="2971340"/>
                    <a:pt x="1506083" y="2972577"/>
                    <a:pt x="1520347" y="2967628"/>
                  </a:cubicBezTo>
                  <a:cubicBezTo>
                    <a:pt x="1528272" y="2965153"/>
                    <a:pt x="1537782" y="2965153"/>
                    <a:pt x="1545707" y="2963915"/>
                  </a:cubicBezTo>
                  <a:cubicBezTo>
                    <a:pt x="1564726" y="2962677"/>
                    <a:pt x="1583746" y="2961440"/>
                    <a:pt x="1602765" y="2958965"/>
                  </a:cubicBezTo>
                  <a:lnTo>
                    <a:pt x="1621785" y="2958965"/>
                  </a:lnTo>
                  <a:cubicBezTo>
                    <a:pt x="1623370" y="2956490"/>
                    <a:pt x="1623370" y="2952777"/>
                    <a:pt x="1623370" y="2952777"/>
                  </a:cubicBezTo>
                  <a:cubicBezTo>
                    <a:pt x="1640804" y="2952777"/>
                    <a:pt x="1655069" y="2954015"/>
                    <a:pt x="1670918" y="2954015"/>
                  </a:cubicBezTo>
                  <a:cubicBezTo>
                    <a:pt x="1688353" y="2954015"/>
                    <a:pt x="1696278" y="2945352"/>
                    <a:pt x="1689938" y="2931739"/>
                  </a:cubicBezTo>
                  <a:cubicBezTo>
                    <a:pt x="1694693" y="2931739"/>
                    <a:pt x="1701033" y="2932977"/>
                    <a:pt x="1704203" y="2932977"/>
                  </a:cubicBezTo>
                  <a:cubicBezTo>
                    <a:pt x="1705788" y="2937927"/>
                    <a:pt x="1704203" y="2944115"/>
                    <a:pt x="1707373" y="2945352"/>
                  </a:cubicBezTo>
                  <a:cubicBezTo>
                    <a:pt x="1712128" y="2947827"/>
                    <a:pt x="1720052" y="2947827"/>
                    <a:pt x="1726392" y="2946590"/>
                  </a:cubicBezTo>
                  <a:cubicBezTo>
                    <a:pt x="1734317" y="2945352"/>
                    <a:pt x="1743827" y="2939165"/>
                    <a:pt x="1746997" y="2941639"/>
                  </a:cubicBezTo>
                  <a:cubicBezTo>
                    <a:pt x="1762846" y="2951540"/>
                    <a:pt x="1773941" y="2942877"/>
                    <a:pt x="1781866" y="2937927"/>
                  </a:cubicBezTo>
                  <a:cubicBezTo>
                    <a:pt x="1788206" y="2939165"/>
                    <a:pt x="1791376" y="2942877"/>
                    <a:pt x="1794545" y="2941639"/>
                  </a:cubicBezTo>
                  <a:cubicBezTo>
                    <a:pt x="1802470" y="2940402"/>
                    <a:pt x="1811980" y="2939165"/>
                    <a:pt x="1819905" y="2937927"/>
                  </a:cubicBezTo>
                  <a:cubicBezTo>
                    <a:pt x="1837339" y="2934214"/>
                    <a:pt x="1856359" y="2931739"/>
                    <a:pt x="1873793" y="2931739"/>
                  </a:cubicBezTo>
                  <a:cubicBezTo>
                    <a:pt x="1897568" y="2930502"/>
                    <a:pt x="1919757" y="2925552"/>
                    <a:pt x="1943532" y="2924314"/>
                  </a:cubicBezTo>
                  <a:cubicBezTo>
                    <a:pt x="1954627" y="2923077"/>
                    <a:pt x="1965721" y="2925552"/>
                    <a:pt x="1976816" y="2926789"/>
                  </a:cubicBezTo>
                  <a:cubicBezTo>
                    <a:pt x="1979986" y="2926789"/>
                    <a:pt x="1984741" y="2926789"/>
                    <a:pt x="1984741" y="2925552"/>
                  </a:cubicBezTo>
                  <a:cubicBezTo>
                    <a:pt x="1984741" y="2913177"/>
                    <a:pt x="2010100" y="2919364"/>
                    <a:pt x="2006930" y="2905751"/>
                  </a:cubicBezTo>
                  <a:cubicBezTo>
                    <a:pt x="2010100" y="2906989"/>
                    <a:pt x="2013270" y="2906989"/>
                    <a:pt x="2014855" y="2909464"/>
                  </a:cubicBezTo>
                  <a:cubicBezTo>
                    <a:pt x="2019610" y="2913177"/>
                    <a:pt x="2022780" y="2916889"/>
                    <a:pt x="2027535" y="2920602"/>
                  </a:cubicBezTo>
                  <a:cubicBezTo>
                    <a:pt x="2027535" y="2915652"/>
                    <a:pt x="2027535" y="2911939"/>
                    <a:pt x="2025950" y="2906989"/>
                  </a:cubicBezTo>
                  <a:cubicBezTo>
                    <a:pt x="2041800" y="2913177"/>
                    <a:pt x="2057649" y="2919364"/>
                    <a:pt x="2068744" y="2924314"/>
                  </a:cubicBezTo>
                  <a:cubicBezTo>
                    <a:pt x="2079838" y="2918127"/>
                    <a:pt x="2089348" y="2915652"/>
                    <a:pt x="2095688" y="2909464"/>
                  </a:cubicBezTo>
                  <a:cubicBezTo>
                    <a:pt x="2102028" y="2902039"/>
                    <a:pt x="2100443" y="2900802"/>
                    <a:pt x="2111538" y="2906989"/>
                  </a:cubicBezTo>
                  <a:cubicBezTo>
                    <a:pt x="2109953" y="2908227"/>
                    <a:pt x="2106783" y="2909464"/>
                    <a:pt x="2103613" y="2911939"/>
                  </a:cubicBezTo>
                  <a:cubicBezTo>
                    <a:pt x="2122632" y="2908227"/>
                    <a:pt x="2140067" y="2900802"/>
                    <a:pt x="2159086" y="2902039"/>
                  </a:cubicBezTo>
                  <a:cubicBezTo>
                    <a:pt x="2178106" y="2902039"/>
                    <a:pt x="2197125" y="2904514"/>
                    <a:pt x="2214560" y="2895851"/>
                  </a:cubicBezTo>
                  <a:cubicBezTo>
                    <a:pt x="2216145" y="2899564"/>
                    <a:pt x="2216145" y="2903276"/>
                    <a:pt x="2219315" y="2904514"/>
                  </a:cubicBezTo>
                  <a:cubicBezTo>
                    <a:pt x="2224070" y="2906989"/>
                    <a:pt x="2231995" y="2908227"/>
                    <a:pt x="2233579" y="2906989"/>
                  </a:cubicBezTo>
                  <a:cubicBezTo>
                    <a:pt x="2243089" y="2895851"/>
                    <a:pt x="2258939" y="2897089"/>
                    <a:pt x="2268449" y="2903276"/>
                  </a:cubicBezTo>
                  <a:cubicBezTo>
                    <a:pt x="2281128" y="2910702"/>
                    <a:pt x="2289053" y="2904514"/>
                    <a:pt x="2300148" y="2903276"/>
                  </a:cubicBezTo>
                  <a:cubicBezTo>
                    <a:pt x="2290638" y="2899564"/>
                    <a:pt x="2282713" y="2895851"/>
                    <a:pt x="2274789" y="2893376"/>
                  </a:cubicBezTo>
                  <a:cubicBezTo>
                    <a:pt x="2276373" y="2892139"/>
                    <a:pt x="2276373" y="2890901"/>
                    <a:pt x="2277959" y="2889664"/>
                  </a:cubicBezTo>
                  <a:cubicBezTo>
                    <a:pt x="2282713" y="2890901"/>
                    <a:pt x="2289053" y="2892139"/>
                    <a:pt x="2293808" y="2894614"/>
                  </a:cubicBezTo>
                  <a:cubicBezTo>
                    <a:pt x="2295393" y="2889664"/>
                    <a:pt x="2298563" y="2885951"/>
                    <a:pt x="2300148" y="2882239"/>
                  </a:cubicBezTo>
                  <a:cubicBezTo>
                    <a:pt x="2315998" y="2888426"/>
                    <a:pt x="2330262" y="2893376"/>
                    <a:pt x="2347697" y="2884714"/>
                  </a:cubicBezTo>
                  <a:cubicBezTo>
                    <a:pt x="2350867" y="2883476"/>
                    <a:pt x="2363546" y="2876051"/>
                    <a:pt x="2360376" y="2888426"/>
                  </a:cubicBezTo>
                  <a:cubicBezTo>
                    <a:pt x="2352451" y="2892139"/>
                    <a:pt x="2344527" y="2895851"/>
                    <a:pt x="2336602" y="2898326"/>
                  </a:cubicBezTo>
                  <a:cubicBezTo>
                    <a:pt x="2336602" y="2899564"/>
                    <a:pt x="2338187" y="2899564"/>
                    <a:pt x="2338187" y="2900802"/>
                  </a:cubicBezTo>
                  <a:cubicBezTo>
                    <a:pt x="2347697" y="2899564"/>
                    <a:pt x="2358792" y="2898326"/>
                    <a:pt x="2369886" y="2897089"/>
                  </a:cubicBezTo>
                  <a:cubicBezTo>
                    <a:pt x="2366716" y="2893376"/>
                    <a:pt x="2365131" y="2890901"/>
                    <a:pt x="2363546" y="2888426"/>
                  </a:cubicBezTo>
                  <a:cubicBezTo>
                    <a:pt x="2374641" y="2889664"/>
                    <a:pt x="2387321" y="2890901"/>
                    <a:pt x="2398416" y="2889664"/>
                  </a:cubicBezTo>
                  <a:cubicBezTo>
                    <a:pt x="2422190" y="2888426"/>
                    <a:pt x="2439624" y="2869864"/>
                    <a:pt x="2468154" y="2877288"/>
                  </a:cubicBezTo>
                  <a:cubicBezTo>
                    <a:pt x="2477664" y="2879764"/>
                    <a:pt x="2499853" y="2877288"/>
                    <a:pt x="2501438" y="2861201"/>
                  </a:cubicBezTo>
                  <a:cubicBezTo>
                    <a:pt x="2501438" y="2864913"/>
                    <a:pt x="2501438" y="2869864"/>
                    <a:pt x="2503023" y="2872339"/>
                  </a:cubicBezTo>
                  <a:cubicBezTo>
                    <a:pt x="2518872" y="2868626"/>
                    <a:pt x="2533137" y="2864913"/>
                    <a:pt x="2548987" y="2861201"/>
                  </a:cubicBezTo>
                  <a:cubicBezTo>
                    <a:pt x="2548987" y="2862438"/>
                    <a:pt x="2545817" y="2866151"/>
                    <a:pt x="2547402" y="2868626"/>
                  </a:cubicBezTo>
                  <a:cubicBezTo>
                    <a:pt x="2547402" y="2872339"/>
                    <a:pt x="2550572" y="2876051"/>
                    <a:pt x="2553742" y="2878526"/>
                  </a:cubicBezTo>
                  <a:cubicBezTo>
                    <a:pt x="2555327" y="2879764"/>
                    <a:pt x="2563251" y="2878526"/>
                    <a:pt x="2563251" y="2877288"/>
                  </a:cubicBezTo>
                  <a:cubicBezTo>
                    <a:pt x="2566421" y="2866151"/>
                    <a:pt x="2577516" y="2867388"/>
                    <a:pt x="2588611" y="2867388"/>
                  </a:cubicBezTo>
                  <a:cubicBezTo>
                    <a:pt x="2598120" y="2867388"/>
                    <a:pt x="2609215" y="2866151"/>
                    <a:pt x="2620310" y="2864913"/>
                  </a:cubicBezTo>
                  <a:cubicBezTo>
                    <a:pt x="2625065" y="2858726"/>
                    <a:pt x="2628235" y="2848825"/>
                    <a:pt x="2644084" y="2861201"/>
                  </a:cubicBezTo>
                  <a:cubicBezTo>
                    <a:pt x="2650424" y="2866151"/>
                    <a:pt x="2666274" y="2864913"/>
                    <a:pt x="2667859" y="2855013"/>
                  </a:cubicBezTo>
                  <a:lnTo>
                    <a:pt x="2734427" y="2855013"/>
                  </a:lnTo>
                  <a:lnTo>
                    <a:pt x="2734427" y="2857488"/>
                  </a:lnTo>
                  <a:cubicBezTo>
                    <a:pt x="2742352" y="2856251"/>
                    <a:pt x="2750277" y="2853776"/>
                    <a:pt x="2756617" y="2852538"/>
                  </a:cubicBezTo>
                  <a:cubicBezTo>
                    <a:pt x="2761371" y="2858726"/>
                    <a:pt x="2766126" y="2864913"/>
                    <a:pt x="2772466" y="2872339"/>
                  </a:cubicBezTo>
                  <a:cubicBezTo>
                    <a:pt x="2783561" y="2848825"/>
                    <a:pt x="2796240" y="2843876"/>
                    <a:pt x="2818430" y="2852538"/>
                  </a:cubicBezTo>
                  <a:cubicBezTo>
                    <a:pt x="2821600" y="2853776"/>
                    <a:pt x="2821600" y="2859963"/>
                    <a:pt x="2823185" y="2864913"/>
                  </a:cubicBezTo>
                  <a:cubicBezTo>
                    <a:pt x="2824770" y="2863676"/>
                    <a:pt x="2834280" y="2861201"/>
                    <a:pt x="2834280" y="2859963"/>
                  </a:cubicBezTo>
                  <a:cubicBezTo>
                    <a:pt x="2832695" y="2850063"/>
                    <a:pt x="2850129" y="2857488"/>
                    <a:pt x="2848544" y="2850063"/>
                  </a:cubicBezTo>
                  <a:cubicBezTo>
                    <a:pt x="2862809" y="2855013"/>
                    <a:pt x="2865979" y="2847588"/>
                    <a:pt x="2869149" y="2842638"/>
                  </a:cubicBezTo>
                  <a:cubicBezTo>
                    <a:pt x="2862809" y="2838926"/>
                    <a:pt x="2859639" y="2836450"/>
                    <a:pt x="2854884" y="2832738"/>
                  </a:cubicBezTo>
                  <a:cubicBezTo>
                    <a:pt x="2856469" y="2831500"/>
                    <a:pt x="2856469" y="2830263"/>
                    <a:pt x="2858054" y="2829025"/>
                  </a:cubicBezTo>
                  <a:cubicBezTo>
                    <a:pt x="2870734" y="2835213"/>
                    <a:pt x="2883413" y="2841401"/>
                    <a:pt x="2891338" y="2845113"/>
                  </a:cubicBezTo>
                  <a:cubicBezTo>
                    <a:pt x="2904018" y="2843876"/>
                    <a:pt x="2915112" y="2843876"/>
                    <a:pt x="2926207" y="2842638"/>
                  </a:cubicBezTo>
                  <a:cubicBezTo>
                    <a:pt x="2937302" y="2841401"/>
                    <a:pt x="2948397" y="2837688"/>
                    <a:pt x="2961077" y="2835213"/>
                  </a:cubicBezTo>
                  <a:cubicBezTo>
                    <a:pt x="2962661" y="2837688"/>
                    <a:pt x="2964247" y="2838926"/>
                    <a:pt x="2965831" y="2841401"/>
                  </a:cubicBezTo>
                  <a:cubicBezTo>
                    <a:pt x="2970586" y="2836450"/>
                    <a:pt x="2973756" y="2831500"/>
                    <a:pt x="2980096" y="2822838"/>
                  </a:cubicBezTo>
                  <a:lnTo>
                    <a:pt x="2980096" y="2842638"/>
                  </a:lnTo>
                  <a:cubicBezTo>
                    <a:pt x="2994361" y="2835213"/>
                    <a:pt x="3005455" y="2829025"/>
                    <a:pt x="3014965" y="2822838"/>
                  </a:cubicBezTo>
                  <a:cubicBezTo>
                    <a:pt x="3021305" y="2831500"/>
                    <a:pt x="3026060" y="2840163"/>
                    <a:pt x="3030815" y="2847588"/>
                  </a:cubicBezTo>
                  <a:cubicBezTo>
                    <a:pt x="3032400" y="2847588"/>
                    <a:pt x="3032400" y="2846350"/>
                    <a:pt x="3033985" y="2846350"/>
                  </a:cubicBezTo>
                  <a:cubicBezTo>
                    <a:pt x="3032400" y="2841401"/>
                    <a:pt x="3030815" y="2836450"/>
                    <a:pt x="3027645" y="2830263"/>
                  </a:cubicBezTo>
                  <a:lnTo>
                    <a:pt x="3108478" y="2830263"/>
                  </a:lnTo>
                  <a:cubicBezTo>
                    <a:pt x="3116403" y="2819125"/>
                    <a:pt x="3133837" y="2817887"/>
                    <a:pt x="3148102" y="2829025"/>
                  </a:cubicBezTo>
                  <a:cubicBezTo>
                    <a:pt x="3168706" y="2845113"/>
                    <a:pt x="3171876" y="2845113"/>
                    <a:pt x="3184556" y="2821600"/>
                  </a:cubicBezTo>
                  <a:cubicBezTo>
                    <a:pt x="3190896" y="2824075"/>
                    <a:pt x="3197236" y="2826550"/>
                    <a:pt x="3205160" y="2830263"/>
                  </a:cubicBezTo>
                  <a:cubicBezTo>
                    <a:pt x="3214670" y="2814175"/>
                    <a:pt x="3230520" y="2814175"/>
                    <a:pt x="3249539" y="2819125"/>
                  </a:cubicBezTo>
                  <a:cubicBezTo>
                    <a:pt x="3259049" y="2821600"/>
                    <a:pt x="3270144" y="2816650"/>
                    <a:pt x="3281239" y="2814175"/>
                  </a:cubicBezTo>
                  <a:lnTo>
                    <a:pt x="3289163" y="2820363"/>
                  </a:lnTo>
                  <a:cubicBezTo>
                    <a:pt x="3298673" y="2817887"/>
                    <a:pt x="3306598" y="2816650"/>
                    <a:pt x="3314523" y="2814175"/>
                  </a:cubicBezTo>
                  <a:cubicBezTo>
                    <a:pt x="3316108" y="2817887"/>
                    <a:pt x="3316108" y="2820363"/>
                    <a:pt x="3317693" y="2826550"/>
                  </a:cubicBezTo>
                  <a:cubicBezTo>
                    <a:pt x="3324032" y="2821600"/>
                    <a:pt x="3328787" y="2816650"/>
                    <a:pt x="3336712" y="2810463"/>
                  </a:cubicBezTo>
                  <a:cubicBezTo>
                    <a:pt x="3343052" y="2816650"/>
                    <a:pt x="3347807" y="2822838"/>
                    <a:pt x="3354147" y="2829025"/>
                  </a:cubicBezTo>
                  <a:cubicBezTo>
                    <a:pt x="3365242" y="2829025"/>
                    <a:pt x="3382676" y="2836450"/>
                    <a:pt x="3385846" y="2816650"/>
                  </a:cubicBezTo>
                  <a:cubicBezTo>
                    <a:pt x="3385846" y="2814175"/>
                    <a:pt x="3395356" y="2810463"/>
                    <a:pt x="3400111" y="2809225"/>
                  </a:cubicBezTo>
                  <a:cubicBezTo>
                    <a:pt x="3409620" y="2807987"/>
                    <a:pt x="3419130" y="2806750"/>
                    <a:pt x="3428640" y="2806750"/>
                  </a:cubicBezTo>
                  <a:cubicBezTo>
                    <a:pt x="3425470" y="2801800"/>
                    <a:pt x="3422300" y="2798087"/>
                    <a:pt x="3417545" y="2791900"/>
                  </a:cubicBezTo>
                  <a:cubicBezTo>
                    <a:pt x="3430225" y="2794375"/>
                    <a:pt x="3439735" y="2794375"/>
                    <a:pt x="3447659" y="2796850"/>
                  </a:cubicBezTo>
                  <a:cubicBezTo>
                    <a:pt x="3465094" y="2803037"/>
                    <a:pt x="3479359" y="2803037"/>
                    <a:pt x="3496793" y="2793137"/>
                  </a:cubicBezTo>
                  <a:cubicBezTo>
                    <a:pt x="3493623" y="2791900"/>
                    <a:pt x="3490453" y="2789425"/>
                    <a:pt x="3487283" y="2788187"/>
                  </a:cubicBezTo>
                  <a:cubicBezTo>
                    <a:pt x="3488868" y="2784475"/>
                    <a:pt x="3492039" y="2780762"/>
                    <a:pt x="3493623" y="2777049"/>
                  </a:cubicBezTo>
                  <a:cubicBezTo>
                    <a:pt x="3499963" y="2762199"/>
                    <a:pt x="3515813" y="2772099"/>
                    <a:pt x="3526907" y="2768387"/>
                  </a:cubicBezTo>
                  <a:cubicBezTo>
                    <a:pt x="3526907" y="2768387"/>
                    <a:pt x="3533247" y="2773337"/>
                    <a:pt x="3534832" y="2777049"/>
                  </a:cubicBezTo>
                  <a:cubicBezTo>
                    <a:pt x="3539587" y="2784475"/>
                    <a:pt x="3542757" y="2793137"/>
                    <a:pt x="3547512" y="2801800"/>
                  </a:cubicBezTo>
                  <a:cubicBezTo>
                    <a:pt x="3576041" y="2788187"/>
                    <a:pt x="3601400" y="2793137"/>
                    <a:pt x="3626760" y="2795612"/>
                  </a:cubicBezTo>
                  <a:cubicBezTo>
                    <a:pt x="3620420" y="2793137"/>
                    <a:pt x="3615665" y="2790662"/>
                    <a:pt x="3610910" y="2788187"/>
                  </a:cubicBezTo>
                  <a:cubicBezTo>
                    <a:pt x="3610910" y="2786949"/>
                    <a:pt x="3612495" y="2785712"/>
                    <a:pt x="3612495" y="2784475"/>
                  </a:cubicBezTo>
                  <a:cubicBezTo>
                    <a:pt x="3618835" y="2785712"/>
                    <a:pt x="3626760" y="2788187"/>
                    <a:pt x="3633100" y="2789425"/>
                  </a:cubicBezTo>
                  <a:cubicBezTo>
                    <a:pt x="3633100" y="2788187"/>
                    <a:pt x="3633100" y="2786949"/>
                    <a:pt x="3631515" y="2785712"/>
                  </a:cubicBezTo>
                  <a:cubicBezTo>
                    <a:pt x="3636270" y="2784475"/>
                    <a:pt x="3644194" y="2782000"/>
                    <a:pt x="3645780" y="2783237"/>
                  </a:cubicBezTo>
                  <a:cubicBezTo>
                    <a:pt x="3655289" y="2798087"/>
                    <a:pt x="3671139" y="2786949"/>
                    <a:pt x="3685403" y="2790662"/>
                  </a:cubicBezTo>
                  <a:cubicBezTo>
                    <a:pt x="3682233" y="2780762"/>
                    <a:pt x="3680649" y="2773337"/>
                    <a:pt x="3679064" y="2768387"/>
                  </a:cubicBezTo>
                  <a:cubicBezTo>
                    <a:pt x="3685403" y="2763437"/>
                    <a:pt x="3691743" y="2759724"/>
                    <a:pt x="3701253" y="2754774"/>
                  </a:cubicBezTo>
                  <a:cubicBezTo>
                    <a:pt x="3701253" y="2760962"/>
                    <a:pt x="3699668" y="2767149"/>
                    <a:pt x="3699668" y="2773337"/>
                  </a:cubicBezTo>
                  <a:cubicBezTo>
                    <a:pt x="3699668" y="2779524"/>
                    <a:pt x="3701253" y="2785712"/>
                    <a:pt x="3704423" y="2789425"/>
                  </a:cubicBezTo>
                  <a:cubicBezTo>
                    <a:pt x="3706008" y="2791900"/>
                    <a:pt x="3715518" y="2789425"/>
                    <a:pt x="3721858" y="2788187"/>
                  </a:cubicBezTo>
                  <a:cubicBezTo>
                    <a:pt x="3732952" y="2784475"/>
                    <a:pt x="3744047" y="2779524"/>
                    <a:pt x="3755142" y="2789425"/>
                  </a:cubicBezTo>
                  <a:cubicBezTo>
                    <a:pt x="3756727" y="2790662"/>
                    <a:pt x="3763067" y="2789425"/>
                    <a:pt x="3766237" y="2786949"/>
                  </a:cubicBezTo>
                  <a:cubicBezTo>
                    <a:pt x="3774161" y="2780762"/>
                    <a:pt x="3780501" y="2772099"/>
                    <a:pt x="3790011" y="2785712"/>
                  </a:cubicBezTo>
                  <a:cubicBezTo>
                    <a:pt x="3791596" y="2786949"/>
                    <a:pt x="3801106" y="2786949"/>
                    <a:pt x="3805860" y="2785712"/>
                  </a:cubicBezTo>
                  <a:cubicBezTo>
                    <a:pt x="3816956" y="2782000"/>
                    <a:pt x="3826465" y="2778287"/>
                    <a:pt x="3837560" y="2773337"/>
                  </a:cubicBezTo>
                  <a:cubicBezTo>
                    <a:pt x="3835975" y="2777049"/>
                    <a:pt x="3834390" y="2779524"/>
                    <a:pt x="3834390" y="2782000"/>
                  </a:cubicBezTo>
                  <a:cubicBezTo>
                    <a:pt x="3847070" y="2786949"/>
                    <a:pt x="3858164" y="2789425"/>
                    <a:pt x="3867674" y="2778287"/>
                  </a:cubicBezTo>
                  <a:cubicBezTo>
                    <a:pt x="3870844" y="2774574"/>
                    <a:pt x="3881939" y="2774574"/>
                    <a:pt x="3889863" y="2773337"/>
                  </a:cubicBezTo>
                  <a:cubicBezTo>
                    <a:pt x="3885108" y="2769624"/>
                    <a:pt x="3878769" y="2767149"/>
                    <a:pt x="3872429" y="2763437"/>
                  </a:cubicBezTo>
                  <a:cubicBezTo>
                    <a:pt x="3899373" y="2751062"/>
                    <a:pt x="3902543" y="2752299"/>
                    <a:pt x="3902543" y="2769624"/>
                  </a:cubicBezTo>
                  <a:cubicBezTo>
                    <a:pt x="3905713" y="2764674"/>
                    <a:pt x="3907298" y="2760962"/>
                    <a:pt x="3912053" y="2753537"/>
                  </a:cubicBezTo>
                  <a:cubicBezTo>
                    <a:pt x="3935827" y="2754774"/>
                    <a:pt x="3959602" y="2757249"/>
                    <a:pt x="3984961" y="2758487"/>
                  </a:cubicBezTo>
                  <a:lnTo>
                    <a:pt x="3984961" y="2764674"/>
                  </a:lnTo>
                  <a:lnTo>
                    <a:pt x="3975451" y="2764674"/>
                  </a:lnTo>
                  <a:cubicBezTo>
                    <a:pt x="3956431" y="2765912"/>
                    <a:pt x="3937412" y="2765912"/>
                    <a:pt x="3918393" y="2767149"/>
                  </a:cubicBezTo>
                  <a:cubicBezTo>
                    <a:pt x="3924733" y="2769624"/>
                    <a:pt x="3932657" y="2773337"/>
                    <a:pt x="3938997" y="2775812"/>
                  </a:cubicBezTo>
                  <a:cubicBezTo>
                    <a:pt x="3942167" y="2769624"/>
                    <a:pt x="3943752" y="2770862"/>
                    <a:pt x="3951677" y="2773337"/>
                  </a:cubicBezTo>
                  <a:cubicBezTo>
                    <a:pt x="3962772" y="2775812"/>
                    <a:pt x="3975451" y="2775812"/>
                    <a:pt x="3988131" y="2777049"/>
                  </a:cubicBezTo>
                  <a:cubicBezTo>
                    <a:pt x="3994471" y="2777049"/>
                    <a:pt x="4000811" y="2778287"/>
                    <a:pt x="4008735" y="2779524"/>
                  </a:cubicBezTo>
                  <a:cubicBezTo>
                    <a:pt x="4010320" y="2775812"/>
                    <a:pt x="4013490" y="2770862"/>
                    <a:pt x="4016660" y="2764674"/>
                  </a:cubicBezTo>
                  <a:cubicBezTo>
                    <a:pt x="4034095" y="2786949"/>
                    <a:pt x="4046775" y="2785712"/>
                    <a:pt x="4067379" y="2763437"/>
                  </a:cubicBezTo>
                  <a:cubicBezTo>
                    <a:pt x="4067379" y="2767149"/>
                    <a:pt x="4068964" y="2769624"/>
                    <a:pt x="4068964" y="2772099"/>
                  </a:cubicBezTo>
                  <a:cubicBezTo>
                    <a:pt x="4075304" y="2772099"/>
                    <a:pt x="4080059" y="2772099"/>
                    <a:pt x="4086399" y="2770862"/>
                  </a:cubicBezTo>
                  <a:cubicBezTo>
                    <a:pt x="4084814" y="2773337"/>
                    <a:pt x="4083228" y="2775812"/>
                    <a:pt x="4081644" y="2777049"/>
                  </a:cubicBezTo>
                  <a:lnTo>
                    <a:pt x="4084814" y="2779524"/>
                  </a:lnTo>
                  <a:cubicBezTo>
                    <a:pt x="4089568" y="2775812"/>
                    <a:pt x="4094323" y="2772099"/>
                    <a:pt x="4102248" y="2767149"/>
                  </a:cubicBezTo>
                  <a:cubicBezTo>
                    <a:pt x="4108588" y="2769624"/>
                    <a:pt x="4116513" y="2772099"/>
                    <a:pt x="4122853" y="2774574"/>
                  </a:cubicBezTo>
                  <a:cubicBezTo>
                    <a:pt x="4129192" y="2770862"/>
                    <a:pt x="4137117" y="2767149"/>
                    <a:pt x="4145042" y="2763437"/>
                  </a:cubicBezTo>
                  <a:cubicBezTo>
                    <a:pt x="4156137" y="2780762"/>
                    <a:pt x="4170401" y="2783237"/>
                    <a:pt x="4183081" y="2770862"/>
                  </a:cubicBezTo>
                  <a:cubicBezTo>
                    <a:pt x="4202101" y="2772099"/>
                    <a:pt x="4217950" y="2773337"/>
                    <a:pt x="4229045" y="2773337"/>
                  </a:cubicBezTo>
                  <a:cubicBezTo>
                    <a:pt x="4230630" y="2764674"/>
                    <a:pt x="4232215" y="2758487"/>
                    <a:pt x="4233800" y="2752299"/>
                  </a:cubicBezTo>
                  <a:cubicBezTo>
                    <a:pt x="4240139" y="2753537"/>
                    <a:pt x="4244895" y="2754774"/>
                    <a:pt x="4251234" y="2756012"/>
                  </a:cubicBezTo>
                  <a:cubicBezTo>
                    <a:pt x="4254404" y="2757249"/>
                    <a:pt x="4257574" y="2759724"/>
                    <a:pt x="4260744" y="2760962"/>
                  </a:cubicBezTo>
                  <a:cubicBezTo>
                    <a:pt x="4255989" y="2762199"/>
                    <a:pt x="4251234" y="2762199"/>
                    <a:pt x="4246480" y="2763437"/>
                  </a:cubicBezTo>
                  <a:cubicBezTo>
                    <a:pt x="4260744" y="2773337"/>
                    <a:pt x="4271839" y="2770862"/>
                    <a:pt x="4282934" y="2763437"/>
                  </a:cubicBezTo>
                  <a:cubicBezTo>
                    <a:pt x="4278179" y="2773337"/>
                    <a:pt x="4292444" y="2772099"/>
                    <a:pt x="4294029" y="2772099"/>
                  </a:cubicBezTo>
                  <a:cubicBezTo>
                    <a:pt x="4314633" y="2765912"/>
                    <a:pt x="4333653" y="2762199"/>
                    <a:pt x="4355842" y="2772099"/>
                  </a:cubicBezTo>
                  <a:cubicBezTo>
                    <a:pt x="4359012" y="2759724"/>
                    <a:pt x="4362182" y="2749824"/>
                    <a:pt x="4363767" y="2739924"/>
                  </a:cubicBezTo>
                  <a:cubicBezTo>
                    <a:pt x="4371691" y="2741161"/>
                    <a:pt x="4378031" y="2741161"/>
                    <a:pt x="4385956" y="2742399"/>
                  </a:cubicBezTo>
                  <a:cubicBezTo>
                    <a:pt x="4392296" y="2742399"/>
                    <a:pt x="4398636" y="2743636"/>
                    <a:pt x="4404976" y="2743636"/>
                  </a:cubicBezTo>
                  <a:lnTo>
                    <a:pt x="4404976" y="2747349"/>
                  </a:lnTo>
                  <a:cubicBezTo>
                    <a:pt x="4398636" y="2748586"/>
                    <a:pt x="4393881" y="2749824"/>
                    <a:pt x="4387541" y="2751062"/>
                  </a:cubicBezTo>
                  <a:lnTo>
                    <a:pt x="4387541" y="2754774"/>
                  </a:lnTo>
                  <a:cubicBezTo>
                    <a:pt x="4409731" y="2758487"/>
                    <a:pt x="4430335" y="2762199"/>
                    <a:pt x="4452524" y="2764674"/>
                  </a:cubicBezTo>
                  <a:cubicBezTo>
                    <a:pt x="4457279" y="2765912"/>
                    <a:pt x="4463619" y="2762199"/>
                    <a:pt x="4471544" y="2758487"/>
                  </a:cubicBezTo>
                  <a:cubicBezTo>
                    <a:pt x="4474714" y="2759724"/>
                    <a:pt x="4482639" y="2762199"/>
                    <a:pt x="4492149" y="2763437"/>
                  </a:cubicBezTo>
                  <a:cubicBezTo>
                    <a:pt x="4515923" y="2765912"/>
                    <a:pt x="4541282" y="2768387"/>
                    <a:pt x="4560302" y="2752299"/>
                  </a:cubicBezTo>
                  <a:cubicBezTo>
                    <a:pt x="4561887" y="2765912"/>
                    <a:pt x="4577737" y="2757249"/>
                    <a:pt x="4585661" y="2762199"/>
                  </a:cubicBezTo>
                  <a:cubicBezTo>
                    <a:pt x="4585661" y="2762199"/>
                    <a:pt x="4593586" y="2757249"/>
                    <a:pt x="4596756" y="2754774"/>
                  </a:cubicBezTo>
                  <a:cubicBezTo>
                    <a:pt x="4596756" y="2754774"/>
                    <a:pt x="4595171" y="2753537"/>
                    <a:pt x="4595171" y="2752299"/>
                  </a:cubicBezTo>
                  <a:cubicBezTo>
                    <a:pt x="4598341" y="2753537"/>
                    <a:pt x="4599926" y="2757249"/>
                    <a:pt x="4603096" y="2756012"/>
                  </a:cubicBezTo>
                  <a:cubicBezTo>
                    <a:pt x="4617361" y="2756012"/>
                    <a:pt x="4630040" y="2754774"/>
                    <a:pt x="4639550" y="2754774"/>
                  </a:cubicBezTo>
                  <a:cubicBezTo>
                    <a:pt x="4647475" y="2758487"/>
                    <a:pt x="4652229" y="2762199"/>
                    <a:pt x="4655399" y="2760962"/>
                  </a:cubicBezTo>
                  <a:cubicBezTo>
                    <a:pt x="4674419" y="2759724"/>
                    <a:pt x="4691853" y="2756012"/>
                    <a:pt x="4709288" y="2756012"/>
                  </a:cubicBezTo>
                  <a:cubicBezTo>
                    <a:pt x="4726722" y="2763437"/>
                    <a:pt x="4723552" y="2749824"/>
                    <a:pt x="4720383" y="2742399"/>
                  </a:cubicBezTo>
                  <a:cubicBezTo>
                    <a:pt x="4726722" y="2737449"/>
                    <a:pt x="4733062" y="2733736"/>
                    <a:pt x="4734648" y="2732499"/>
                  </a:cubicBezTo>
                  <a:cubicBezTo>
                    <a:pt x="4744157" y="2732499"/>
                    <a:pt x="4750497" y="2733736"/>
                    <a:pt x="4755252" y="2732499"/>
                  </a:cubicBezTo>
                  <a:cubicBezTo>
                    <a:pt x="4761592" y="2728786"/>
                    <a:pt x="4766347" y="2722599"/>
                    <a:pt x="4774271" y="2715174"/>
                  </a:cubicBezTo>
                  <a:cubicBezTo>
                    <a:pt x="4783781" y="2713936"/>
                    <a:pt x="4799631" y="2711461"/>
                    <a:pt x="4817066" y="2708986"/>
                  </a:cubicBezTo>
                  <a:cubicBezTo>
                    <a:pt x="4817066" y="2708986"/>
                    <a:pt x="4817066" y="2706511"/>
                    <a:pt x="4818650" y="2704036"/>
                  </a:cubicBezTo>
                  <a:cubicBezTo>
                    <a:pt x="4824990" y="2696611"/>
                    <a:pt x="4840840" y="2694136"/>
                    <a:pt x="4831330" y="2680523"/>
                  </a:cubicBezTo>
                  <a:cubicBezTo>
                    <a:pt x="4829745" y="2678048"/>
                    <a:pt x="4829745" y="2670623"/>
                    <a:pt x="4832915" y="2668148"/>
                  </a:cubicBezTo>
                  <a:cubicBezTo>
                    <a:pt x="4844009" y="2657010"/>
                    <a:pt x="4844009" y="2655773"/>
                    <a:pt x="4824990" y="2650822"/>
                  </a:cubicBezTo>
                  <a:cubicBezTo>
                    <a:pt x="4826575" y="2642160"/>
                    <a:pt x="4815481" y="2631022"/>
                    <a:pt x="4831330" y="2629785"/>
                  </a:cubicBezTo>
                  <a:cubicBezTo>
                    <a:pt x="4836085" y="2622359"/>
                    <a:pt x="4837670" y="2618647"/>
                    <a:pt x="4840840" y="2614934"/>
                  </a:cubicBezTo>
                  <a:cubicBezTo>
                    <a:pt x="4842425" y="2612459"/>
                    <a:pt x="4847180" y="2609984"/>
                    <a:pt x="4847180" y="2607509"/>
                  </a:cubicBezTo>
                  <a:cubicBezTo>
                    <a:pt x="4847180" y="2602559"/>
                    <a:pt x="4844009" y="2596372"/>
                    <a:pt x="4845595" y="2592659"/>
                  </a:cubicBezTo>
                  <a:cubicBezTo>
                    <a:pt x="4850349" y="2579046"/>
                    <a:pt x="4851935" y="2566671"/>
                    <a:pt x="4823405" y="2561721"/>
                  </a:cubicBezTo>
                  <a:cubicBezTo>
                    <a:pt x="4834500" y="2558008"/>
                    <a:pt x="4839255" y="2555533"/>
                    <a:pt x="4847180" y="2553058"/>
                  </a:cubicBezTo>
                  <a:cubicBezTo>
                    <a:pt x="4834500" y="2548108"/>
                    <a:pt x="4823405" y="2544396"/>
                    <a:pt x="4809141" y="2539446"/>
                  </a:cubicBezTo>
                  <a:lnTo>
                    <a:pt x="4823405" y="2539446"/>
                  </a:lnTo>
                  <a:lnTo>
                    <a:pt x="4823405" y="2535733"/>
                  </a:lnTo>
                  <a:cubicBezTo>
                    <a:pt x="4815481" y="2535733"/>
                    <a:pt x="4809141" y="2534496"/>
                    <a:pt x="4801216" y="2534496"/>
                  </a:cubicBezTo>
                  <a:cubicBezTo>
                    <a:pt x="4801216" y="2535733"/>
                    <a:pt x="4801216" y="2536970"/>
                    <a:pt x="4799631" y="2538208"/>
                  </a:cubicBezTo>
                  <a:cubicBezTo>
                    <a:pt x="4798046" y="2535733"/>
                    <a:pt x="4796461" y="2533258"/>
                    <a:pt x="4794876" y="2529546"/>
                  </a:cubicBezTo>
                  <a:cubicBezTo>
                    <a:pt x="4836085" y="2522120"/>
                    <a:pt x="5111868" y="2498608"/>
                    <a:pt x="5086509" y="2494895"/>
                  </a:cubicBezTo>
                  <a:cubicBezTo>
                    <a:pt x="5099188" y="2486232"/>
                    <a:pt x="5094434" y="2471382"/>
                    <a:pt x="5116623" y="2470145"/>
                  </a:cubicBezTo>
                  <a:cubicBezTo>
                    <a:pt x="5122963" y="2470145"/>
                    <a:pt x="5134058" y="2461482"/>
                    <a:pt x="5135642" y="2455294"/>
                  </a:cubicBezTo>
                  <a:cubicBezTo>
                    <a:pt x="5138812" y="2446632"/>
                    <a:pt x="5135642" y="2435494"/>
                    <a:pt x="5138812" y="2426831"/>
                  </a:cubicBezTo>
                  <a:cubicBezTo>
                    <a:pt x="5141982" y="2414456"/>
                    <a:pt x="5148322" y="2402081"/>
                    <a:pt x="5153077" y="2392181"/>
                  </a:cubicBezTo>
                  <a:cubicBezTo>
                    <a:pt x="5148322" y="2385993"/>
                    <a:pt x="5143567" y="2379806"/>
                    <a:pt x="5140398" y="2376093"/>
                  </a:cubicBezTo>
                  <a:cubicBezTo>
                    <a:pt x="5146737" y="2372380"/>
                    <a:pt x="5149907" y="2369905"/>
                    <a:pt x="5154662" y="2368668"/>
                  </a:cubicBezTo>
                  <a:cubicBezTo>
                    <a:pt x="5153077" y="2367430"/>
                    <a:pt x="5153077" y="2366193"/>
                    <a:pt x="5151492" y="2364955"/>
                  </a:cubicBezTo>
                  <a:cubicBezTo>
                    <a:pt x="5146737" y="2366193"/>
                    <a:pt x="5141982" y="2367430"/>
                    <a:pt x="5137227" y="2368668"/>
                  </a:cubicBezTo>
                  <a:cubicBezTo>
                    <a:pt x="5164172" y="2351343"/>
                    <a:pt x="5170512" y="2319167"/>
                    <a:pt x="5148322" y="2304317"/>
                  </a:cubicBezTo>
                  <a:cubicBezTo>
                    <a:pt x="5146737" y="2306792"/>
                    <a:pt x="5143567" y="2309267"/>
                    <a:pt x="5141982" y="2311742"/>
                  </a:cubicBezTo>
                  <a:cubicBezTo>
                    <a:pt x="5135642" y="2303079"/>
                    <a:pt x="5118208" y="2300604"/>
                    <a:pt x="5126133" y="2286992"/>
                  </a:cubicBezTo>
                  <a:cubicBezTo>
                    <a:pt x="5126133" y="2286992"/>
                    <a:pt x="5124548" y="2284517"/>
                    <a:pt x="5122963" y="2284517"/>
                  </a:cubicBezTo>
                  <a:cubicBezTo>
                    <a:pt x="5115038" y="2282042"/>
                    <a:pt x="5116623" y="2278329"/>
                    <a:pt x="5113453" y="2273379"/>
                  </a:cubicBezTo>
                  <a:cubicBezTo>
                    <a:pt x="5108698" y="2262241"/>
                    <a:pt x="5110283" y="2251104"/>
                    <a:pt x="5110283" y="2241203"/>
                  </a:cubicBezTo>
                  <a:lnTo>
                    <a:pt x="5110283" y="2196653"/>
                  </a:lnTo>
                  <a:cubicBezTo>
                    <a:pt x="5110283" y="2186752"/>
                    <a:pt x="5116623" y="2181802"/>
                    <a:pt x="5129303" y="2184277"/>
                  </a:cubicBezTo>
                  <a:cubicBezTo>
                    <a:pt x="5129303" y="2184277"/>
                    <a:pt x="5130888" y="2183040"/>
                    <a:pt x="5132472" y="2183040"/>
                  </a:cubicBezTo>
                  <a:cubicBezTo>
                    <a:pt x="5127717" y="2180565"/>
                    <a:pt x="5124548" y="2179327"/>
                    <a:pt x="5121378" y="2176852"/>
                  </a:cubicBezTo>
                  <a:cubicBezTo>
                    <a:pt x="5121378" y="2175615"/>
                    <a:pt x="5122963" y="2174377"/>
                    <a:pt x="5122963" y="2173140"/>
                  </a:cubicBezTo>
                  <a:cubicBezTo>
                    <a:pt x="5134058" y="2175615"/>
                    <a:pt x="5145152" y="2179327"/>
                    <a:pt x="5153077" y="2181802"/>
                  </a:cubicBezTo>
                  <a:cubicBezTo>
                    <a:pt x="5162587" y="2171902"/>
                    <a:pt x="5170512" y="2164477"/>
                    <a:pt x="5176851" y="2159527"/>
                  </a:cubicBezTo>
                  <a:lnTo>
                    <a:pt x="5176851" y="2137252"/>
                  </a:lnTo>
                  <a:cubicBezTo>
                    <a:pt x="5173682" y="2137252"/>
                    <a:pt x="5168926" y="2138489"/>
                    <a:pt x="5164172" y="2138489"/>
                  </a:cubicBezTo>
                  <a:cubicBezTo>
                    <a:pt x="5161002" y="2132302"/>
                    <a:pt x="5159417" y="2126114"/>
                    <a:pt x="5156247" y="2117451"/>
                  </a:cubicBezTo>
                  <a:cubicBezTo>
                    <a:pt x="5164172" y="2121164"/>
                    <a:pt x="5167342" y="2123639"/>
                    <a:pt x="5170512" y="2124876"/>
                  </a:cubicBezTo>
                  <a:cubicBezTo>
                    <a:pt x="5173682" y="2123639"/>
                    <a:pt x="5178436" y="2122401"/>
                    <a:pt x="5183191" y="2119926"/>
                  </a:cubicBezTo>
                  <a:cubicBezTo>
                    <a:pt x="5181607" y="2118689"/>
                    <a:pt x="5180022" y="2117451"/>
                    <a:pt x="5180022" y="2116214"/>
                  </a:cubicBezTo>
                  <a:cubicBezTo>
                    <a:pt x="5175266" y="2116214"/>
                    <a:pt x="5170512" y="2114976"/>
                    <a:pt x="5168926" y="2114976"/>
                  </a:cubicBezTo>
                  <a:cubicBezTo>
                    <a:pt x="5172097" y="2107551"/>
                    <a:pt x="5178436" y="2100126"/>
                    <a:pt x="5175266" y="2096414"/>
                  </a:cubicBezTo>
                  <a:cubicBezTo>
                    <a:pt x="5167342" y="2080326"/>
                    <a:pt x="5175266" y="2067951"/>
                    <a:pt x="5183191" y="2054338"/>
                  </a:cubicBezTo>
                  <a:cubicBezTo>
                    <a:pt x="5184776" y="2050625"/>
                    <a:pt x="5183191" y="2046913"/>
                    <a:pt x="5183191" y="2043200"/>
                  </a:cubicBezTo>
                  <a:cubicBezTo>
                    <a:pt x="5184776" y="2027112"/>
                    <a:pt x="5186361" y="2012262"/>
                    <a:pt x="5187946" y="1989987"/>
                  </a:cubicBezTo>
                  <a:cubicBezTo>
                    <a:pt x="5181607" y="1987512"/>
                    <a:pt x="5172097" y="1981324"/>
                    <a:pt x="5161002" y="1976374"/>
                  </a:cubicBezTo>
                  <a:cubicBezTo>
                    <a:pt x="5151492" y="1972662"/>
                    <a:pt x="5141982" y="1971424"/>
                    <a:pt x="5132472" y="1968949"/>
                  </a:cubicBezTo>
                  <a:cubicBezTo>
                    <a:pt x="5127717" y="1967711"/>
                    <a:pt x="5121378" y="1968949"/>
                    <a:pt x="5116623" y="1967711"/>
                  </a:cubicBezTo>
                  <a:cubicBezTo>
                    <a:pt x="5076999" y="1963999"/>
                    <a:pt x="5035790" y="1959049"/>
                    <a:pt x="4996166" y="1955336"/>
                  </a:cubicBezTo>
                  <a:cubicBezTo>
                    <a:pt x="4962882" y="1951624"/>
                    <a:pt x="4929597" y="1947911"/>
                    <a:pt x="4897898" y="1944199"/>
                  </a:cubicBezTo>
                  <a:cubicBezTo>
                    <a:pt x="4889973" y="1942961"/>
                    <a:pt x="4882049" y="1940486"/>
                    <a:pt x="4872539" y="1940486"/>
                  </a:cubicBezTo>
                  <a:cubicBezTo>
                    <a:pt x="4851935" y="1939248"/>
                    <a:pt x="4829745" y="1939248"/>
                    <a:pt x="4809141" y="1939248"/>
                  </a:cubicBezTo>
                  <a:cubicBezTo>
                    <a:pt x="4798046" y="1939248"/>
                    <a:pt x="4788536" y="1939248"/>
                    <a:pt x="4777441" y="1938011"/>
                  </a:cubicBezTo>
                  <a:cubicBezTo>
                    <a:pt x="4758422" y="1936773"/>
                    <a:pt x="4739402" y="1934298"/>
                    <a:pt x="4720383" y="1933061"/>
                  </a:cubicBezTo>
                  <a:lnTo>
                    <a:pt x="4720383" y="1929348"/>
                  </a:lnTo>
                  <a:cubicBezTo>
                    <a:pt x="4767932" y="1926873"/>
                    <a:pt x="4817066" y="1923161"/>
                    <a:pt x="4866199" y="1930586"/>
                  </a:cubicBezTo>
                  <a:cubicBezTo>
                    <a:pt x="4864614" y="1926873"/>
                    <a:pt x="4863029" y="1923161"/>
                    <a:pt x="4861444" y="1920686"/>
                  </a:cubicBezTo>
                  <a:cubicBezTo>
                    <a:pt x="4872539" y="1919448"/>
                    <a:pt x="4880464" y="1912023"/>
                    <a:pt x="4891559" y="1920686"/>
                  </a:cubicBezTo>
                  <a:cubicBezTo>
                    <a:pt x="4893144" y="1921923"/>
                    <a:pt x="4902653" y="1918211"/>
                    <a:pt x="4908993" y="1916973"/>
                  </a:cubicBezTo>
                  <a:lnTo>
                    <a:pt x="4908993" y="1914498"/>
                  </a:lnTo>
                  <a:lnTo>
                    <a:pt x="4894728" y="1914498"/>
                  </a:lnTo>
                  <a:cubicBezTo>
                    <a:pt x="4910578" y="1904598"/>
                    <a:pt x="4921673" y="1895935"/>
                    <a:pt x="4932768" y="1889748"/>
                  </a:cubicBezTo>
                  <a:cubicBezTo>
                    <a:pt x="4942278" y="1890985"/>
                    <a:pt x="4951787" y="1892223"/>
                    <a:pt x="4958127" y="1893460"/>
                  </a:cubicBezTo>
                  <a:cubicBezTo>
                    <a:pt x="4959712" y="1869947"/>
                    <a:pt x="4934352" y="1868710"/>
                    <a:pt x="4915333" y="1858810"/>
                  </a:cubicBezTo>
                  <a:cubicBezTo>
                    <a:pt x="4923258" y="1855097"/>
                    <a:pt x="4928013" y="1851385"/>
                    <a:pt x="4934352" y="1850147"/>
                  </a:cubicBezTo>
                  <a:cubicBezTo>
                    <a:pt x="4951787" y="1846435"/>
                    <a:pt x="4973977" y="1856335"/>
                    <a:pt x="4985071" y="1835297"/>
                  </a:cubicBezTo>
                  <a:cubicBezTo>
                    <a:pt x="4986656" y="1834059"/>
                    <a:pt x="4991411" y="1834059"/>
                    <a:pt x="4999336" y="1831584"/>
                  </a:cubicBezTo>
                  <a:cubicBezTo>
                    <a:pt x="4994581" y="1827872"/>
                    <a:pt x="4989826" y="1825397"/>
                    <a:pt x="4986656" y="1822922"/>
                  </a:cubicBezTo>
                  <a:cubicBezTo>
                    <a:pt x="4989826" y="1821684"/>
                    <a:pt x="4994581" y="1820447"/>
                    <a:pt x="4994581" y="1820447"/>
                  </a:cubicBezTo>
                  <a:cubicBezTo>
                    <a:pt x="5005676" y="1826634"/>
                    <a:pt x="5013601" y="1831584"/>
                    <a:pt x="5023111" y="1836535"/>
                  </a:cubicBezTo>
                  <a:cubicBezTo>
                    <a:pt x="5024695" y="1835297"/>
                    <a:pt x="5026280" y="1834059"/>
                    <a:pt x="5027865" y="1831584"/>
                  </a:cubicBezTo>
                  <a:cubicBezTo>
                    <a:pt x="5023111" y="1826634"/>
                    <a:pt x="5019940" y="1821684"/>
                    <a:pt x="5015186" y="1816734"/>
                  </a:cubicBezTo>
                  <a:cubicBezTo>
                    <a:pt x="5035790" y="1805597"/>
                    <a:pt x="5037375" y="1799409"/>
                    <a:pt x="5021525" y="1768471"/>
                  </a:cubicBezTo>
                  <a:cubicBezTo>
                    <a:pt x="5032620" y="1767233"/>
                    <a:pt x="5043715" y="1764758"/>
                    <a:pt x="5053225" y="1763521"/>
                  </a:cubicBezTo>
                  <a:cubicBezTo>
                    <a:pt x="5054810" y="1754858"/>
                    <a:pt x="5061149" y="1746196"/>
                    <a:pt x="5059565" y="1738770"/>
                  </a:cubicBezTo>
                  <a:cubicBezTo>
                    <a:pt x="5054810" y="1716495"/>
                    <a:pt x="5083339" y="1706595"/>
                    <a:pt x="5089679" y="1688032"/>
                  </a:cubicBezTo>
                  <a:cubicBezTo>
                    <a:pt x="5089679" y="1686794"/>
                    <a:pt x="5096018" y="1685557"/>
                    <a:pt x="5097603" y="1686794"/>
                  </a:cubicBezTo>
                  <a:cubicBezTo>
                    <a:pt x="5111868" y="1690507"/>
                    <a:pt x="5116623" y="1681845"/>
                    <a:pt x="5121378" y="1675657"/>
                  </a:cubicBezTo>
                  <a:cubicBezTo>
                    <a:pt x="5122963" y="1673182"/>
                    <a:pt x="5124548" y="1670707"/>
                    <a:pt x="5126133" y="1669469"/>
                  </a:cubicBezTo>
                  <a:cubicBezTo>
                    <a:pt x="5140398" y="1663282"/>
                    <a:pt x="5154662" y="1658331"/>
                    <a:pt x="5170512" y="1652144"/>
                  </a:cubicBezTo>
                  <a:cubicBezTo>
                    <a:pt x="5154662" y="1633581"/>
                    <a:pt x="5134058" y="1642244"/>
                    <a:pt x="5116623" y="1639769"/>
                  </a:cubicBezTo>
                  <a:lnTo>
                    <a:pt x="5116623" y="1634819"/>
                  </a:lnTo>
                  <a:cubicBezTo>
                    <a:pt x="5127717" y="1633581"/>
                    <a:pt x="5138812" y="1632344"/>
                    <a:pt x="5151492" y="1631106"/>
                  </a:cubicBezTo>
                  <a:cubicBezTo>
                    <a:pt x="5143567" y="1629869"/>
                    <a:pt x="5137227" y="1628631"/>
                    <a:pt x="5130888" y="1627393"/>
                  </a:cubicBezTo>
                  <a:cubicBezTo>
                    <a:pt x="5138812" y="1621206"/>
                    <a:pt x="5145152" y="1615018"/>
                    <a:pt x="5153077" y="1610068"/>
                  </a:cubicBezTo>
                  <a:cubicBezTo>
                    <a:pt x="5154662" y="1608831"/>
                    <a:pt x="5159417" y="1607593"/>
                    <a:pt x="5161002" y="1607593"/>
                  </a:cubicBezTo>
                  <a:cubicBezTo>
                    <a:pt x="5165757" y="1608831"/>
                    <a:pt x="5170512" y="1612543"/>
                    <a:pt x="5173682" y="1615018"/>
                  </a:cubicBezTo>
                  <a:cubicBezTo>
                    <a:pt x="5175266" y="1611306"/>
                    <a:pt x="5176851" y="1606356"/>
                    <a:pt x="5180022" y="1602643"/>
                  </a:cubicBezTo>
                  <a:cubicBezTo>
                    <a:pt x="5186361" y="1596456"/>
                    <a:pt x="5194286" y="1591506"/>
                    <a:pt x="5200626" y="1586555"/>
                  </a:cubicBezTo>
                  <a:cubicBezTo>
                    <a:pt x="5208550" y="1593980"/>
                    <a:pt x="5216476" y="1601406"/>
                    <a:pt x="5224400" y="1610068"/>
                  </a:cubicBezTo>
                  <a:cubicBezTo>
                    <a:pt x="5225985" y="1610068"/>
                    <a:pt x="5227570" y="1608831"/>
                    <a:pt x="5227570" y="1608831"/>
                  </a:cubicBezTo>
                  <a:cubicBezTo>
                    <a:pt x="5225985" y="1596456"/>
                    <a:pt x="5225985" y="1584080"/>
                    <a:pt x="5224400" y="1571705"/>
                  </a:cubicBezTo>
                  <a:cubicBezTo>
                    <a:pt x="5230740" y="1572943"/>
                    <a:pt x="5235495" y="1572943"/>
                    <a:pt x="5240250" y="1574180"/>
                  </a:cubicBezTo>
                  <a:cubicBezTo>
                    <a:pt x="5241835" y="1572943"/>
                    <a:pt x="5241835" y="1571705"/>
                    <a:pt x="5243420" y="1571705"/>
                  </a:cubicBezTo>
                  <a:cubicBezTo>
                    <a:pt x="5238665" y="1570468"/>
                    <a:pt x="5235495" y="1569230"/>
                    <a:pt x="5230740" y="1567993"/>
                  </a:cubicBezTo>
                  <a:cubicBezTo>
                    <a:pt x="5238665" y="1560567"/>
                    <a:pt x="5243420" y="1555617"/>
                    <a:pt x="5245005" y="1554380"/>
                  </a:cubicBezTo>
                  <a:lnTo>
                    <a:pt x="5245005" y="1530867"/>
                  </a:lnTo>
                  <a:cubicBezTo>
                    <a:pt x="5241835" y="1529630"/>
                    <a:pt x="5238665" y="1527154"/>
                    <a:pt x="5233910" y="1525917"/>
                  </a:cubicBezTo>
                  <a:cubicBezTo>
                    <a:pt x="5230740" y="1524679"/>
                    <a:pt x="5227570" y="1523442"/>
                    <a:pt x="5224400" y="1523442"/>
                  </a:cubicBezTo>
                  <a:cubicBezTo>
                    <a:pt x="5227570" y="1520967"/>
                    <a:pt x="5233910" y="1517254"/>
                    <a:pt x="5235495" y="1517254"/>
                  </a:cubicBezTo>
                  <a:cubicBezTo>
                    <a:pt x="5246274" y="1522204"/>
                    <a:pt x="5243420" y="1508592"/>
                    <a:pt x="5248815" y="1509829"/>
                  </a:cubicBezTo>
                  <a:cubicBezTo>
                    <a:pt x="5248815" y="1506117"/>
                    <a:pt x="5248815" y="1498692"/>
                    <a:pt x="5247545" y="1498692"/>
                  </a:cubicBezTo>
                  <a:cubicBezTo>
                    <a:pt x="5227570" y="1492504"/>
                    <a:pt x="5230740" y="1478891"/>
                    <a:pt x="5225985" y="1470229"/>
                  </a:cubicBezTo>
                  <a:close/>
                  <a:moveTo>
                    <a:pt x="282493" y="962845"/>
                  </a:moveTo>
                  <a:lnTo>
                    <a:pt x="328457" y="962845"/>
                  </a:lnTo>
                  <a:cubicBezTo>
                    <a:pt x="317362" y="973983"/>
                    <a:pt x="290418" y="973983"/>
                    <a:pt x="282493" y="962845"/>
                  </a:cubicBezTo>
                  <a:close/>
                  <a:moveTo>
                    <a:pt x="599485" y="1466516"/>
                  </a:moveTo>
                  <a:lnTo>
                    <a:pt x="599485" y="1461566"/>
                  </a:lnTo>
                  <a:cubicBezTo>
                    <a:pt x="620090" y="1460328"/>
                    <a:pt x="642279" y="1459091"/>
                    <a:pt x="662884" y="1459091"/>
                  </a:cubicBezTo>
                  <a:cubicBezTo>
                    <a:pt x="640694" y="1459091"/>
                    <a:pt x="621675" y="1473941"/>
                    <a:pt x="599485" y="1466516"/>
                  </a:cubicBezTo>
                  <a:close/>
                  <a:moveTo>
                    <a:pt x="217510" y="2066713"/>
                  </a:moveTo>
                  <a:cubicBezTo>
                    <a:pt x="227019" y="2059288"/>
                    <a:pt x="234944" y="2054338"/>
                    <a:pt x="238114" y="2050625"/>
                  </a:cubicBezTo>
                  <a:cubicBezTo>
                    <a:pt x="246039" y="2055575"/>
                    <a:pt x="250794" y="2059288"/>
                    <a:pt x="255549" y="2063001"/>
                  </a:cubicBezTo>
                  <a:cubicBezTo>
                    <a:pt x="244454" y="2063001"/>
                    <a:pt x="233359" y="2064238"/>
                    <a:pt x="217510" y="2066713"/>
                  </a:cubicBezTo>
                  <a:close/>
                  <a:moveTo>
                    <a:pt x="328457" y="2060525"/>
                  </a:moveTo>
                  <a:lnTo>
                    <a:pt x="287248" y="2060525"/>
                  </a:lnTo>
                  <a:cubicBezTo>
                    <a:pt x="285663" y="2060525"/>
                    <a:pt x="284078" y="2055575"/>
                    <a:pt x="280908" y="2051863"/>
                  </a:cubicBezTo>
                  <a:cubicBezTo>
                    <a:pt x="299928" y="2053100"/>
                    <a:pt x="314192" y="2054338"/>
                    <a:pt x="328457" y="2055575"/>
                  </a:cubicBezTo>
                  <a:lnTo>
                    <a:pt x="328457" y="2060525"/>
                  </a:lnTo>
                  <a:close/>
                  <a:moveTo>
                    <a:pt x="339552" y="2059288"/>
                  </a:moveTo>
                  <a:cubicBezTo>
                    <a:pt x="337967" y="2058051"/>
                    <a:pt x="337967" y="2056813"/>
                    <a:pt x="336382" y="2056813"/>
                  </a:cubicBezTo>
                  <a:cubicBezTo>
                    <a:pt x="342722" y="2053100"/>
                    <a:pt x="350646" y="2050625"/>
                    <a:pt x="356986" y="2046913"/>
                  </a:cubicBezTo>
                  <a:cubicBezTo>
                    <a:pt x="361741" y="2043200"/>
                    <a:pt x="363326" y="2037013"/>
                    <a:pt x="368081" y="2030825"/>
                  </a:cubicBezTo>
                  <a:cubicBezTo>
                    <a:pt x="380761" y="2050625"/>
                    <a:pt x="407705" y="2044438"/>
                    <a:pt x="431479" y="2049388"/>
                  </a:cubicBezTo>
                  <a:cubicBezTo>
                    <a:pt x="399780" y="2051863"/>
                    <a:pt x="369666" y="2055575"/>
                    <a:pt x="339552" y="2059288"/>
                  </a:cubicBezTo>
                  <a:close/>
                  <a:moveTo>
                    <a:pt x="131922" y="2363718"/>
                  </a:moveTo>
                  <a:cubicBezTo>
                    <a:pt x="133507" y="2363718"/>
                    <a:pt x="133507" y="2363718"/>
                    <a:pt x="131922" y="2363718"/>
                  </a:cubicBezTo>
                  <a:close/>
                  <a:moveTo>
                    <a:pt x="420385" y="2540683"/>
                  </a:moveTo>
                  <a:cubicBezTo>
                    <a:pt x="418800" y="2532021"/>
                    <a:pt x="417215" y="2525833"/>
                    <a:pt x="415630" y="2517170"/>
                  </a:cubicBezTo>
                  <a:cubicBezTo>
                    <a:pt x="426725" y="2519645"/>
                    <a:pt x="433064" y="2520883"/>
                    <a:pt x="439404" y="2523358"/>
                  </a:cubicBezTo>
                  <a:cubicBezTo>
                    <a:pt x="433064" y="2528308"/>
                    <a:pt x="428309" y="2533258"/>
                    <a:pt x="420385" y="2540683"/>
                  </a:cubicBezTo>
                  <a:close/>
                  <a:moveTo>
                    <a:pt x="783341" y="1021009"/>
                  </a:moveTo>
                  <a:cubicBezTo>
                    <a:pt x="772246" y="1022246"/>
                    <a:pt x="761151" y="1025959"/>
                    <a:pt x="751641" y="1025959"/>
                  </a:cubicBezTo>
                  <a:cubicBezTo>
                    <a:pt x="740547" y="1027196"/>
                    <a:pt x="729452" y="1025959"/>
                    <a:pt x="716772" y="1025959"/>
                  </a:cubicBezTo>
                  <a:cubicBezTo>
                    <a:pt x="715187" y="1024721"/>
                    <a:pt x="713602" y="1021009"/>
                    <a:pt x="712017" y="1017296"/>
                  </a:cubicBezTo>
                  <a:cubicBezTo>
                    <a:pt x="723112" y="1014821"/>
                    <a:pt x="734207" y="1011109"/>
                    <a:pt x="746887" y="1008634"/>
                  </a:cubicBezTo>
                  <a:cubicBezTo>
                    <a:pt x="746887" y="1012346"/>
                    <a:pt x="745302" y="1014821"/>
                    <a:pt x="745302" y="1018534"/>
                  </a:cubicBezTo>
                  <a:cubicBezTo>
                    <a:pt x="759566" y="1011109"/>
                    <a:pt x="772246" y="1012346"/>
                    <a:pt x="783341" y="1021009"/>
                  </a:cubicBezTo>
                  <a:cubicBezTo>
                    <a:pt x="800775" y="1011109"/>
                    <a:pt x="803945" y="1012346"/>
                    <a:pt x="808700" y="1033384"/>
                  </a:cubicBezTo>
                  <a:cubicBezTo>
                    <a:pt x="799190" y="1028434"/>
                    <a:pt x="791265" y="1024721"/>
                    <a:pt x="783341" y="1021009"/>
                  </a:cubicBezTo>
                  <a:close/>
                  <a:moveTo>
                    <a:pt x="843569" y="1018534"/>
                  </a:moveTo>
                  <a:cubicBezTo>
                    <a:pt x="846739" y="1016059"/>
                    <a:pt x="849909" y="1013584"/>
                    <a:pt x="851494" y="1011109"/>
                  </a:cubicBezTo>
                  <a:cubicBezTo>
                    <a:pt x="862589" y="1022246"/>
                    <a:pt x="862589" y="1022246"/>
                    <a:pt x="838814" y="1030909"/>
                  </a:cubicBezTo>
                  <a:lnTo>
                    <a:pt x="815040" y="1016059"/>
                  </a:lnTo>
                  <a:cubicBezTo>
                    <a:pt x="830889" y="1006159"/>
                    <a:pt x="840399" y="1006159"/>
                    <a:pt x="843569" y="1018534"/>
                  </a:cubicBezTo>
                  <a:close/>
                  <a:moveTo>
                    <a:pt x="856249" y="2671860"/>
                  </a:moveTo>
                  <a:cubicBezTo>
                    <a:pt x="857834" y="2670623"/>
                    <a:pt x="859419" y="2670623"/>
                    <a:pt x="861004" y="2669385"/>
                  </a:cubicBezTo>
                  <a:cubicBezTo>
                    <a:pt x="862589" y="2671860"/>
                    <a:pt x="865759" y="2674335"/>
                    <a:pt x="868929" y="2678048"/>
                  </a:cubicBezTo>
                  <a:cubicBezTo>
                    <a:pt x="865759" y="2678048"/>
                    <a:pt x="862589" y="2678048"/>
                    <a:pt x="859419" y="2679285"/>
                  </a:cubicBezTo>
                  <a:cubicBezTo>
                    <a:pt x="857834" y="2675573"/>
                    <a:pt x="857834" y="2673098"/>
                    <a:pt x="856249" y="2671860"/>
                  </a:cubicBezTo>
                  <a:close/>
                  <a:moveTo>
                    <a:pt x="952931" y="2663198"/>
                  </a:moveTo>
                  <a:cubicBezTo>
                    <a:pt x="954516" y="2666910"/>
                    <a:pt x="956101" y="2669385"/>
                    <a:pt x="959271" y="2671860"/>
                  </a:cubicBezTo>
                  <a:lnTo>
                    <a:pt x="954516" y="2671860"/>
                  </a:lnTo>
                  <a:cubicBezTo>
                    <a:pt x="954516" y="2669385"/>
                    <a:pt x="954516" y="2666910"/>
                    <a:pt x="952931" y="2663198"/>
                  </a:cubicBezTo>
                  <a:close/>
                  <a:moveTo>
                    <a:pt x="1082898" y="2939165"/>
                  </a:moveTo>
                  <a:cubicBezTo>
                    <a:pt x="1078143" y="2932977"/>
                    <a:pt x="1074973" y="2928027"/>
                    <a:pt x="1071803" y="2923077"/>
                  </a:cubicBezTo>
                  <a:lnTo>
                    <a:pt x="1079728" y="2916889"/>
                  </a:lnTo>
                  <a:cubicBezTo>
                    <a:pt x="1090823" y="2923077"/>
                    <a:pt x="1092408" y="2932977"/>
                    <a:pt x="1082898" y="2939165"/>
                  </a:cubicBezTo>
                  <a:close/>
                  <a:moveTo>
                    <a:pt x="1485478" y="2963915"/>
                  </a:moveTo>
                  <a:cubicBezTo>
                    <a:pt x="1479138" y="2961440"/>
                    <a:pt x="1472798" y="2960202"/>
                    <a:pt x="1466459" y="2957727"/>
                  </a:cubicBezTo>
                  <a:cubicBezTo>
                    <a:pt x="1472798" y="2952777"/>
                    <a:pt x="1479138" y="2947827"/>
                    <a:pt x="1483893" y="2945352"/>
                  </a:cubicBezTo>
                  <a:lnTo>
                    <a:pt x="1502913" y="2956490"/>
                  </a:lnTo>
                  <a:cubicBezTo>
                    <a:pt x="1498158" y="2958965"/>
                    <a:pt x="1491818" y="2961440"/>
                    <a:pt x="1485478" y="2963915"/>
                  </a:cubicBezTo>
                  <a:close/>
                  <a:moveTo>
                    <a:pt x="4289274" y="2753537"/>
                  </a:moveTo>
                  <a:cubicBezTo>
                    <a:pt x="4287688" y="2754774"/>
                    <a:pt x="4289274" y="2757249"/>
                    <a:pt x="4289274" y="2759724"/>
                  </a:cubicBezTo>
                  <a:lnTo>
                    <a:pt x="4265499" y="2763437"/>
                  </a:lnTo>
                  <a:cubicBezTo>
                    <a:pt x="4262329" y="2752299"/>
                    <a:pt x="4268669" y="2746112"/>
                    <a:pt x="4282934" y="2744874"/>
                  </a:cubicBezTo>
                  <a:cubicBezTo>
                    <a:pt x="4287688" y="2744874"/>
                    <a:pt x="4294029" y="2742399"/>
                    <a:pt x="4301953" y="2742399"/>
                  </a:cubicBezTo>
                  <a:cubicBezTo>
                    <a:pt x="4297198" y="2746112"/>
                    <a:pt x="4292444" y="2748586"/>
                    <a:pt x="4289274" y="2753537"/>
                  </a:cubicBezTo>
                  <a:close/>
                  <a:moveTo>
                    <a:pt x="4320973" y="2751062"/>
                  </a:moveTo>
                  <a:cubicBezTo>
                    <a:pt x="4314633" y="2749824"/>
                    <a:pt x="4309878" y="2746112"/>
                    <a:pt x="4305123" y="2743637"/>
                  </a:cubicBezTo>
                  <a:cubicBezTo>
                    <a:pt x="4311463" y="2737449"/>
                    <a:pt x="4316218" y="2733736"/>
                    <a:pt x="4319388" y="2730024"/>
                  </a:cubicBezTo>
                  <a:cubicBezTo>
                    <a:pt x="4325728" y="2736211"/>
                    <a:pt x="4332067" y="2741161"/>
                    <a:pt x="4338407" y="2748586"/>
                  </a:cubicBezTo>
                  <a:cubicBezTo>
                    <a:pt x="4333653" y="2749824"/>
                    <a:pt x="4327312" y="2751062"/>
                    <a:pt x="4320973" y="2751062"/>
                  </a:cubicBezTo>
                  <a:close/>
                  <a:moveTo>
                    <a:pt x="4487394" y="1914498"/>
                  </a:moveTo>
                  <a:cubicBezTo>
                    <a:pt x="4487394" y="1912023"/>
                    <a:pt x="4487394" y="1910786"/>
                    <a:pt x="4485808" y="1908311"/>
                  </a:cubicBezTo>
                  <a:lnTo>
                    <a:pt x="4519093" y="1904598"/>
                  </a:lnTo>
                  <a:cubicBezTo>
                    <a:pt x="4519093" y="1907073"/>
                    <a:pt x="4520678" y="1909548"/>
                    <a:pt x="4520678" y="1912023"/>
                  </a:cubicBezTo>
                  <a:cubicBezTo>
                    <a:pt x="4507998" y="1912023"/>
                    <a:pt x="4496904" y="1913261"/>
                    <a:pt x="4487394" y="1914498"/>
                  </a:cubicBezTo>
                  <a:close/>
                  <a:moveTo>
                    <a:pt x="4569811" y="1916973"/>
                  </a:moveTo>
                  <a:cubicBezTo>
                    <a:pt x="4560302" y="1916973"/>
                    <a:pt x="4549207" y="1916973"/>
                    <a:pt x="4539697" y="1914498"/>
                  </a:cubicBezTo>
                  <a:cubicBezTo>
                    <a:pt x="4534942" y="1913261"/>
                    <a:pt x="4533357" y="1908311"/>
                    <a:pt x="4528602" y="1905836"/>
                  </a:cubicBezTo>
                  <a:cubicBezTo>
                    <a:pt x="4530188" y="1904598"/>
                    <a:pt x="4530188" y="1903361"/>
                    <a:pt x="4531773" y="1902123"/>
                  </a:cubicBezTo>
                  <a:cubicBezTo>
                    <a:pt x="4546037" y="1904598"/>
                    <a:pt x="4558717" y="1905836"/>
                    <a:pt x="4571397" y="1908311"/>
                  </a:cubicBezTo>
                  <a:cubicBezTo>
                    <a:pt x="4569811" y="1912023"/>
                    <a:pt x="4569811" y="1915736"/>
                    <a:pt x="4569811" y="1916973"/>
                  </a:cubicBezTo>
                  <a:close/>
                  <a:moveTo>
                    <a:pt x="4641135" y="1915736"/>
                  </a:moveTo>
                  <a:cubicBezTo>
                    <a:pt x="4630040" y="1914498"/>
                    <a:pt x="4618946" y="1908311"/>
                    <a:pt x="4607851" y="1916973"/>
                  </a:cubicBezTo>
                  <a:cubicBezTo>
                    <a:pt x="4606265" y="1918211"/>
                    <a:pt x="4596756" y="1914498"/>
                    <a:pt x="4592001" y="1913261"/>
                  </a:cubicBezTo>
                  <a:cubicBezTo>
                    <a:pt x="4592001" y="1912023"/>
                    <a:pt x="4593586" y="1909548"/>
                    <a:pt x="4593586" y="1908311"/>
                  </a:cubicBezTo>
                  <a:lnTo>
                    <a:pt x="4645889" y="1908311"/>
                  </a:lnTo>
                  <a:cubicBezTo>
                    <a:pt x="4647475" y="1908311"/>
                    <a:pt x="4649060" y="1912023"/>
                    <a:pt x="4650645" y="1914498"/>
                  </a:cubicBezTo>
                  <a:cubicBezTo>
                    <a:pt x="4645889" y="1914498"/>
                    <a:pt x="4642720" y="1915736"/>
                    <a:pt x="4641135" y="1915736"/>
                  </a:cubicBezTo>
                  <a:close/>
                  <a:moveTo>
                    <a:pt x="4791706" y="2529546"/>
                  </a:moveTo>
                  <a:cubicBezTo>
                    <a:pt x="4790121" y="2530783"/>
                    <a:pt x="4790121" y="2532021"/>
                    <a:pt x="4790121" y="2530783"/>
                  </a:cubicBezTo>
                  <a:cubicBezTo>
                    <a:pt x="4788536" y="2530783"/>
                    <a:pt x="4788536" y="2529546"/>
                    <a:pt x="4791706" y="2529546"/>
                  </a:cubicBezTo>
                  <a:close/>
                  <a:moveTo>
                    <a:pt x="154111" y="2462719"/>
                  </a:moveTo>
                  <a:cubicBezTo>
                    <a:pt x="152526" y="2462719"/>
                    <a:pt x="152526" y="2463957"/>
                    <a:pt x="150941" y="2463957"/>
                  </a:cubicBezTo>
                  <a:cubicBezTo>
                    <a:pt x="150941" y="2463957"/>
                    <a:pt x="152526" y="2462719"/>
                    <a:pt x="154111" y="2462719"/>
                  </a:cubicBezTo>
                  <a:close/>
                  <a:moveTo>
                    <a:pt x="757981" y="2696611"/>
                  </a:moveTo>
                  <a:cubicBezTo>
                    <a:pt x="764321" y="2699086"/>
                    <a:pt x="770661" y="2701561"/>
                    <a:pt x="775416" y="2702798"/>
                  </a:cubicBezTo>
                  <a:cubicBezTo>
                    <a:pt x="753226" y="2712698"/>
                    <a:pt x="738962" y="2710223"/>
                    <a:pt x="724697" y="2692898"/>
                  </a:cubicBezTo>
                  <a:cubicBezTo>
                    <a:pt x="729452" y="2692898"/>
                    <a:pt x="732622" y="2691660"/>
                    <a:pt x="737377" y="2691660"/>
                  </a:cubicBezTo>
                  <a:cubicBezTo>
                    <a:pt x="743716" y="2692898"/>
                    <a:pt x="751641" y="2694136"/>
                    <a:pt x="757981" y="2696611"/>
                  </a:cubicBezTo>
                  <a:close/>
                  <a:moveTo>
                    <a:pt x="3528492" y="2798087"/>
                  </a:moveTo>
                  <a:cubicBezTo>
                    <a:pt x="3523737" y="2796850"/>
                    <a:pt x="3520567" y="2796850"/>
                    <a:pt x="3514228" y="2795612"/>
                  </a:cubicBezTo>
                  <a:cubicBezTo>
                    <a:pt x="3507888" y="2794375"/>
                    <a:pt x="3499963" y="2790662"/>
                    <a:pt x="3490453" y="2788187"/>
                  </a:cubicBezTo>
                  <a:cubicBezTo>
                    <a:pt x="3496793" y="2786949"/>
                    <a:pt x="3501548" y="2784475"/>
                    <a:pt x="3507888" y="2783237"/>
                  </a:cubicBezTo>
                  <a:cubicBezTo>
                    <a:pt x="3525323" y="2779524"/>
                    <a:pt x="3533247" y="2785712"/>
                    <a:pt x="3528492" y="2798087"/>
                  </a:cubicBezTo>
                  <a:close/>
                  <a:moveTo>
                    <a:pt x="3222595" y="2826550"/>
                  </a:moveTo>
                  <a:cubicBezTo>
                    <a:pt x="3232105" y="2827788"/>
                    <a:pt x="3243199" y="2827788"/>
                    <a:pt x="3254294" y="2829025"/>
                  </a:cubicBezTo>
                  <a:cubicBezTo>
                    <a:pt x="3249539" y="2841401"/>
                    <a:pt x="3236860" y="2837688"/>
                    <a:pt x="3227350" y="2836450"/>
                  </a:cubicBezTo>
                  <a:cubicBezTo>
                    <a:pt x="3224180" y="2836450"/>
                    <a:pt x="3221010" y="2831500"/>
                    <a:pt x="3217840" y="2829025"/>
                  </a:cubicBezTo>
                  <a:cubicBezTo>
                    <a:pt x="3219425" y="2827788"/>
                    <a:pt x="3221010" y="2826550"/>
                    <a:pt x="3222595" y="2826550"/>
                  </a:cubicBezTo>
                  <a:close/>
                  <a:moveTo>
                    <a:pt x="263473" y="2535733"/>
                  </a:moveTo>
                  <a:cubicBezTo>
                    <a:pt x="265058" y="2539446"/>
                    <a:pt x="266643" y="2541921"/>
                    <a:pt x="268228" y="2546871"/>
                  </a:cubicBezTo>
                  <a:cubicBezTo>
                    <a:pt x="258719" y="2546871"/>
                    <a:pt x="250794" y="2546871"/>
                    <a:pt x="242869" y="2545633"/>
                  </a:cubicBezTo>
                  <a:lnTo>
                    <a:pt x="242869" y="2536970"/>
                  </a:lnTo>
                  <a:cubicBezTo>
                    <a:pt x="249209" y="2536970"/>
                    <a:pt x="255549" y="2536970"/>
                    <a:pt x="263473" y="2535733"/>
                  </a:cubicBezTo>
                  <a:close/>
                  <a:moveTo>
                    <a:pt x="881608" y="2689186"/>
                  </a:moveTo>
                  <a:cubicBezTo>
                    <a:pt x="891118" y="2690423"/>
                    <a:pt x="900628" y="2690423"/>
                    <a:pt x="911722" y="2691660"/>
                  </a:cubicBezTo>
                  <a:cubicBezTo>
                    <a:pt x="905383" y="2696611"/>
                    <a:pt x="880023" y="2700323"/>
                    <a:pt x="875268" y="2696611"/>
                  </a:cubicBezTo>
                  <a:cubicBezTo>
                    <a:pt x="875268" y="2695373"/>
                    <a:pt x="873683" y="2692898"/>
                    <a:pt x="875268" y="2691660"/>
                  </a:cubicBezTo>
                  <a:cubicBezTo>
                    <a:pt x="876853" y="2690423"/>
                    <a:pt x="880023" y="2689186"/>
                    <a:pt x="881608" y="2689186"/>
                  </a:cubicBezTo>
                  <a:close/>
                </a:path>
              </a:pathLst>
            </a:custGeom>
            <a:blipFill>
              <a:blip r:embed="rId3"/>
              <a:stretch>
                <a:fillRect l="0" t="-371" r="0" b="-371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2488427" y="4313930"/>
            <a:ext cx="4780409" cy="253672"/>
            <a:chOff x="0" y="0"/>
            <a:chExt cx="1259038" cy="6681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59038" cy="66811"/>
            </a:xfrm>
            <a:custGeom>
              <a:avLst/>
              <a:gdLst/>
              <a:ahLst/>
              <a:cxnLst/>
              <a:rect r="r" b="b" t="t" l="l"/>
              <a:pathLst>
                <a:path h="66811" w="1259038">
                  <a:moveTo>
                    <a:pt x="0" y="0"/>
                  </a:moveTo>
                  <a:lnTo>
                    <a:pt x="1259038" y="0"/>
                  </a:lnTo>
                  <a:lnTo>
                    <a:pt x="1259038" y="66811"/>
                  </a:lnTo>
                  <a:lnTo>
                    <a:pt x="0" y="66811"/>
                  </a:lnTo>
                  <a:close/>
                </a:path>
              </a:pathLst>
            </a:custGeom>
            <a:solidFill>
              <a:srgbClr val="97B8BD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1259038" cy="123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sp>
        <p:nvSpPr>
          <p:cNvPr name="AutoShape 12" id="12"/>
          <p:cNvSpPr/>
          <p:nvPr/>
        </p:nvSpPr>
        <p:spPr>
          <a:xfrm>
            <a:off x="14300587" y="7335191"/>
            <a:ext cx="2968249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3" id="13"/>
          <p:cNvSpPr txBox="true"/>
          <p:nvPr/>
        </p:nvSpPr>
        <p:spPr>
          <a:xfrm rot="0">
            <a:off x="6642831" y="419028"/>
            <a:ext cx="725709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607562" y="419028"/>
            <a:ext cx="864084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Portfolio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670147" y="419102"/>
            <a:ext cx="102614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Project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405455" y="419028"/>
            <a:ext cx="147801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 Us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488427" y="2892575"/>
            <a:ext cx="4770873" cy="5474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73"/>
              </a:lnSpc>
              <a:spcBef>
                <a:spcPct val="0"/>
              </a:spcBef>
            </a:pPr>
            <a:r>
              <a:rPr lang="en-US" sz="3195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Additional Perks &amp; Services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9892" y="2921150"/>
            <a:ext cx="4256967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Enjoy complimentary airport transfers and priority boarding with every package.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30527" y="1960675"/>
            <a:ext cx="2236383" cy="435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02"/>
              </a:lnSpc>
              <a:spcBef>
                <a:spcPct val="0"/>
              </a:spcBef>
            </a:pPr>
            <a:r>
              <a:rPr lang="en-US" sz="235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Travel Comfort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3976745"/>
            <a:ext cx="4256967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Complimentary airport transfers included</a:t>
            </a:r>
          </a:p>
          <a:p>
            <a:pPr algn="l" marL="0" indent="0" lvl="0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Priority boarding on all flights</a:t>
            </a:r>
          </a:p>
          <a:p>
            <a:pPr algn="l" marL="0" indent="0" lvl="0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Flexible cancellation and rescheduling options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31599" y="6564618"/>
            <a:ext cx="4256967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Exclusive access to premium lounges and dedicated concierge services throughout your journey.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32354" y="5604143"/>
            <a:ext cx="2236383" cy="435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02"/>
              </a:lnSpc>
              <a:spcBef>
                <a:spcPct val="0"/>
              </a:spcBef>
            </a:pPr>
            <a:r>
              <a:rPr lang="en-US" sz="235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VIP Benefits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30406" y="7620212"/>
            <a:ext cx="4256967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Access to VIP lounges worldwide</a:t>
            </a:r>
          </a:p>
          <a:p>
            <a:pPr algn="l" marL="0" indent="0" lvl="0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Dedicated concierge services</a:t>
            </a:r>
          </a:p>
          <a:p>
            <a:pPr algn="l" marL="0" indent="0" lvl="0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Special offers for group bookings and special occasions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488427" y="5356859"/>
            <a:ext cx="4780409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99"/>
              </a:lnSpc>
            </a:pPr>
            <a:r>
              <a:rPr lang="en-US" sz="1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Travel with complete peace of mind. Our packages include comprehensive travel insurance and 24/7 emergency assistance, ensuring you are covered every step of the way. Special perks await group bookings and milestone celebrations.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488427" y="7143738"/>
            <a:ext cx="1547031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Read More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0" y="60274"/>
            <a:ext cx="2022485" cy="682392"/>
          </a:xfrm>
          <a:custGeom>
            <a:avLst/>
            <a:gdLst/>
            <a:ahLst/>
            <a:cxnLst/>
            <a:rect r="r" b="b" t="t" l="l"/>
            <a:pathLst>
              <a:path h="682392" w="2022485">
                <a:moveTo>
                  <a:pt x="0" y="0"/>
                </a:moveTo>
                <a:lnTo>
                  <a:pt x="2022485" y="0"/>
                </a:lnTo>
                <a:lnTo>
                  <a:pt x="2022485" y="682392"/>
                </a:lnTo>
                <a:lnTo>
                  <a:pt x="0" y="6823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364" t="-25320" r="-11651" b="-22722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725885" y="-1001900"/>
            <a:ext cx="10333448" cy="6650922"/>
            <a:chOff x="0" y="0"/>
            <a:chExt cx="5513070" cy="35483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97" y="429"/>
              <a:ext cx="5514367" cy="3547951"/>
            </a:xfrm>
            <a:custGeom>
              <a:avLst/>
              <a:gdLst/>
              <a:ahLst/>
              <a:cxnLst/>
              <a:rect r="r" b="b" t="t" l="l"/>
              <a:pathLst>
                <a:path h="3547951" w="5514367">
                  <a:moveTo>
                    <a:pt x="4989857" y="1543891"/>
                  </a:moveTo>
                  <a:cubicBezTo>
                    <a:pt x="5047007" y="1522301"/>
                    <a:pt x="5123207" y="1532461"/>
                    <a:pt x="5187977" y="1510871"/>
                  </a:cubicBezTo>
                  <a:cubicBezTo>
                    <a:pt x="5325137" y="1463881"/>
                    <a:pt x="5434357" y="1388951"/>
                    <a:pt x="5514367" y="1303861"/>
                  </a:cubicBezTo>
                  <a:cubicBezTo>
                    <a:pt x="5497857" y="1216231"/>
                    <a:pt x="5492777" y="1167971"/>
                    <a:pt x="5504207" y="1094311"/>
                  </a:cubicBezTo>
                  <a:cubicBezTo>
                    <a:pt x="5494047" y="1089231"/>
                    <a:pt x="5472457" y="1103201"/>
                    <a:pt x="5471187" y="1082881"/>
                  </a:cubicBezTo>
                  <a:cubicBezTo>
                    <a:pt x="5468647" y="1024461"/>
                    <a:pt x="5440707" y="1002871"/>
                    <a:pt x="5414037" y="953341"/>
                  </a:cubicBezTo>
                  <a:cubicBezTo>
                    <a:pt x="5209567" y="982551"/>
                    <a:pt x="4837457" y="1142571"/>
                    <a:pt x="4616477" y="1128601"/>
                  </a:cubicBezTo>
                  <a:cubicBezTo>
                    <a:pt x="4752367" y="1032081"/>
                    <a:pt x="4850157" y="924131"/>
                    <a:pt x="4852697" y="781891"/>
                  </a:cubicBezTo>
                  <a:cubicBezTo>
                    <a:pt x="4841267" y="770461"/>
                    <a:pt x="4776497" y="762841"/>
                    <a:pt x="4761257" y="767921"/>
                  </a:cubicBezTo>
                  <a:cubicBezTo>
                    <a:pt x="4709187" y="757761"/>
                    <a:pt x="4655847" y="710771"/>
                    <a:pt x="4632987" y="681561"/>
                  </a:cubicBezTo>
                  <a:cubicBezTo>
                    <a:pt x="4611397" y="695531"/>
                    <a:pt x="4607587" y="680291"/>
                    <a:pt x="4588537" y="690451"/>
                  </a:cubicBezTo>
                  <a:cubicBezTo>
                    <a:pt x="4507257" y="628221"/>
                    <a:pt x="4335807" y="722201"/>
                    <a:pt x="4253257" y="663781"/>
                  </a:cubicBezTo>
                  <a:cubicBezTo>
                    <a:pt x="4291357" y="563451"/>
                    <a:pt x="4213887" y="540591"/>
                    <a:pt x="4161817" y="492331"/>
                  </a:cubicBezTo>
                  <a:cubicBezTo>
                    <a:pt x="4180867" y="413591"/>
                    <a:pt x="4133877" y="371681"/>
                    <a:pt x="4090697" y="298021"/>
                  </a:cubicBezTo>
                  <a:cubicBezTo>
                    <a:pt x="4037357" y="323421"/>
                    <a:pt x="4041167" y="284051"/>
                    <a:pt x="4047517" y="258651"/>
                  </a:cubicBezTo>
                  <a:cubicBezTo>
                    <a:pt x="4008147" y="270081"/>
                    <a:pt x="3984017" y="254841"/>
                    <a:pt x="3962427" y="234521"/>
                  </a:cubicBezTo>
                  <a:cubicBezTo>
                    <a:pt x="3886227" y="263731"/>
                    <a:pt x="3816377" y="265001"/>
                    <a:pt x="3755417" y="271351"/>
                  </a:cubicBezTo>
                  <a:cubicBezTo>
                    <a:pt x="3444267" y="304371"/>
                    <a:pt x="3058187" y="388191"/>
                    <a:pt x="2778787" y="402161"/>
                  </a:cubicBezTo>
                  <a:cubicBezTo>
                    <a:pt x="3035327" y="292941"/>
                    <a:pt x="3332507" y="223091"/>
                    <a:pt x="3521737" y="129111"/>
                  </a:cubicBezTo>
                  <a:cubicBezTo>
                    <a:pt x="3528087" y="75771"/>
                    <a:pt x="3526817" y="51641"/>
                    <a:pt x="3523007" y="2111"/>
                  </a:cubicBezTo>
                  <a:cubicBezTo>
                    <a:pt x="3318537" y="-15669"/>
                    <a:pt x="3004847" y="82121"/>
                    <a:pt x="2714017" y="173561"/>
                  </a:cubicBezTo>
                  <a:cubicBezTo>
                    <a:pt x="2039647" y="385651"/>
                    <a:pt x="1226847" y="626951"/>
                    <a:pt x="844577" y="1002871"/>
                  </a:cubicBezTo>
                  <a:cubicBezTo>
                    <a:pt x="854737" y="1058751"/>
                    <a:pt x="838227" y="1131141"/>
                    <a:pt x="880137" y="1179401"/>
                  </a:cubicBezTo>
                  <a:cubicBezTo>
                    <a:pt x="740437" y="1255601"/>
                    <a:pt x="580417" y="1324181"/>
                    <a:pt x="444527" y="1402921"/>
                  </a:cubicBezTo>
                  <a:cubicBezTo>
                    <a:pt x="449607" y="1468961"/>
                    <a:pt x="483897" y="1537541"/>
                    <a:pt x="497867" y="1548971"/>
                  </a:cubicBezTo>
                  <a:cubicBezTo>
                    <a:pt x="453417" y="1573101"/>
                    <a:pt x="521997" y="1555321"/>
                    <a:pt x="519457" y="1580721"/>
                  </a:cubicBezTo>
                  <a:cubicBezTo>
                    <a:pt x="500407" y="1589611"/>
                    <a:pt x="513107" y="1611201"/>
                    <a:pt x="485167" y="1617551"/>
                  </a:cubicBezTo>
                  <a:cubicBezTo>
                    <a:pt x="382297" y="1601041"/>
                    <a:pt x="267997" y="1681051"/>
                    <a:pt x="162587" y="1705181"/>
                  </a:cubicBezTo>
                  <a:cubicBezTo>
                    <a:pt x="158777" y="1721691"/>
                    <a:pt x="196877" y="1719151"/>
                    <a:pt x="172747" y="1733121"/>
                  </a:cubicBezTo>
                  <a:cubicBezTo>
                    <a:pt x="102897" y="1749631"/>
                    <a:pt x="95277" y="1786461"/>
                    <a:pt x="25427" y="1802971"/>
                  </a:cubicBezTo>
                  <a:cubicBezTo>
                    <a:pt x="22887" y="1818211"/>
                    <a:pt x="20347" y="1833451"/>
                    <a:pt x="24157" y="1851231"/>
                  </a:cubicBezTo>
                  <a:cubicBezTo>
                    <a:pt x="34317" y="1863931"/>
                    <a:pt x="95277" y="1848691"/>
                    <a:pt x="78767" y="1870281"/>
                  </a:cubicBezTo>
                  <a:cubicBezTo>
                    <a:pt x="41937" y="1882981"/>
                    <a:pt x="-1243" y="1879171"/>
                    <a:pt x="27" y="1914731"/>
                  </a:cubicBezTo>
                  <a:cubicBezTo>
                    <a:pt x="20347" y="1937591"/>
                    <a:pt x="62257" y="1922351"/>
                    <a:pt x="73687" y="1959181"/>
                  </a:cubicBezTo>
                  <a:cubicBezTo>
                    <a:pt x="64797" y="1976961"/>
                    <a:pt x="36857" y="1987121"/>
                    <a:pt x="44477" y="2009981"/>
                  </a:cubicBezTo>
                  <a:cubicBezTo>
                    <a:pt x="104167" y="2008711"/>
                    <a:pt x="157507" y="2020141"/>
                    <a:pt x="219737" y="2016331"/>
                  </a:cubicBezTo>
                  <a:cubicBezTo>
                    <a:pt x="200687" y="2026491"/>
                    <a:pt x="234977" y="2049351"/>
                    <a:pt x="285777" y="2039191"/>
                  </a:cubicBezTo>
                  <a:cubicBezTo>
                    <a:pt x="283237" y="2056971"/>
                    <a:pt x="238787" y="2059511"/>
                    <a:pt x="242597" y="2078561"/>
                  </a:cubicBezTo>
                  <a:cubicBezTo>
                    <a:pt x="316257" y="2064591"/>
                    <a:pt x="336577" y="2036651"/>
                    <a:pt x="405157" y="2026491"/>
                  </a:cubicBezTo>
                  <a:cubicBezTo>
                    <a:pt x="359437" y="2063321"/>
                    <a:pt x="301017" y="2120471"/>
                    <a:pt x="243867" y="2133171"/>
                  </a:cubicBezTo>
                  <a:cubicBezTo>
                    <a:pt x="227357" y="2156031"/>
                    <a:pt x="233707" y="2186511"/>
                    <a:pt x="224817" y="2210641"/>
                  </a:cubicBezTo>
                  <a:cubicBezTo>
                    <a:pt x="209577" y="2205561"/>
                    <a:pt x="210847" y="2285571"/>
                    <a:pt x="250217" y="2304621"/>
                  </a:cubicBezTo>
                  <a:cubicBezTo>
                    <a:pt x="299747" y="2291921"/>
                    <a:pt x="411507" y="2298271"/>
                    <a:pt x="483897" y="2313511"/>
                  </a:cubicBezTo>
                  <a:cubicBezTo>
                    <a:pt x="478817" y="2327481"/>
                    <a:pt x="462307" y="2337641"/>
                    <a:pt x="471197" y="2357961"/>
                  </a:cubicBezTo>
                  <a:cubicBezTo>
                    <a:pt x="495327" y="2366851"/>
                    <a:pt x="553747" y="2316051"/>
                    <a:pt x="577877" y="2335101"/>
                  </a:cubicBezTo>
                  <a:cubicBezTo>
                    <a:pt x="613437" y="2347801"/>
                    <a:pt x="549937" y="2360501"/>
                    <a:pt x="567717" y="2385901"/>
                  </a:cubicBezTo>
                  <a:cubicBezTo>
                    <a:pt x="803937" y="2267791"/>
                    <a:pt x="993167" y="2246201"/>
                    <a:pt x="1233197" y="2189051"/>
                  </a:cubicBezTo>
                  <a:cubicBezTo>
                    <a:pt x="965227" y="2305891"/>
                    <a:pt x="603277" y="2620851"/>
                    <a:pt x="596927" y="2723721"/>
                  </a:cubicBezTo>
                  <a:cubicBezTo>
                    <a:pt x="629947" y="2723721"/>
                    <a:pt x="657887" y="2731341"/>
                    <a:pt x="688367" y="2737691"/>
                  </a:cubicBezTo>
                  <a:cubicBezTo>
                    <a:pt x="678207" y="2764361"/>
                    <a:pt x="662967" y="2789761"/>
                    <a:pt x="660427" y="2818971"/>
                  </a:cubicBezTo>
                  <a:cubicBezTo>
                    <a:pt x="676937" y="2789761"/>
                    <a:pt x="735357" y="2775791"/>
                    <a:pt x="740437" y="2829131"/>
                  </a:cubicBezTo>
                  <a:cubicBezTo>
                    <a:pt x="699797" y="2832941"/>
                    <a:pt x="699797" y="2845641"/>
                    <a:pt x="699797" y="2876121"/>
                  </a:cubicBezTo>
                  <a:cubicBezTo>
                    <a:pt x="741707" y="2881201"/>
                    <a:pt x="806477" y="2844371"/>
                    <a:pt x="826797" y="2883741"/>
                  </a:cubicBezTo>
                  <a:cubicBezTo>
                    <a:pt x="800127" y="2900251"/>
                    <a:pt x="789967" y="2885011"/>
                    <a:pt x="764567" y="2898981"/>
                  </a:cubicBezTo>
                  <a:cubicBezTo>
                    <a:pt x="765837" y="2924381"/>
                    <a:pt x="791237" y="2905331"/>
                    <a:pt x="800127" y="2918031"/>
                  </a:cubicBezTo>
                  <a:cubicBezTo>
                    <a:pt x="726467" y="2948511"/>
                    <a:pt x="730277" y="2959941"/>
                    <a:pt x="706147" y="3000581"/>
                  </a:cubicBezTo>
                  <a:cubicBezTo>
                    <a:pt x="685827" y="2967561"/>
                    <a:pt x="632487" y="3179651"/>
                    <a:pt x="675667" y="3177111"/>
                  </a:cubicBezTo>
                  <a:cubicBezTo>
                    <a:pt x="640107" y="3213941"/>
                    <a:pt x="708687" y="3192351"/>
                    <a:pt x="725197" y="3206321"/>
                  </a:cubicBezTo>
                  <a:cubicBezTo>
                    <a:pt x="709957" y="3232991"/>
                    <a:pt x="744247" y="3240611"/>
                    <a:pt x="748057" y="3268551"/>
                  </a:cubicBezTo>
                  <a:cubicBezTo>
                    <a:pt x="767107" y="3273631"/>
                    <a:pt x="803937" y="3246961"/>
                    <a:pt x="802667" y="3287601"/>
                  </a:cubicBezTo>
                  <a:cubicBezTo>
                    <a:pt x="765837" y="3291411"/>
                    <a:pt x="777267" y="3281251"/>
                    <a:pt x="751867" y="3306651"/>
                  </a:cubicBezTo>
                  <a:cubicBezTo>
                    <a:pt x="742977" y="3297761"/>
                    <a:pt x="723927" y="3288871"/>
                    <a:pt x="704877" y="3307921"/>
                  </a:cubicBezTo>
                  <a:cubicBezTo>
                    <a:pt x="718847" y="3334591"/>
                    <a:pt x="713767" y="3354911"/>
                    <a:pt x="711227" y="3376501"/>
                  </a:cubicBezTo>
                  <a:cubicBezTo>
                    <a:pt x="778537" y="3365071"/>
                    <a:pt x="731547" y="3387931"/>
                    <a:pt x="793777" y="3393011"/>
                  </a:cubicBezTo>
                  <a:cubicBezTo>
                    <a:pt x="812827" y="3415871"/>
                    <a:pt x="784887" y="3422221"/>
                    <a:pt x="781077" y="3437461"/>
                  </a:cubicBezTo>
                  <a:cubicBezTo>
                    <a:pt x="902997" y="3441271"/>
                    <a:pt x="966497" y="3492071"/>
                    <a:pt x="1070637" y="3516201"/>
                  </a:cubicBezTo>
                  <a:cubicBezTo>
                    <a:pt x="1070637" y="3539061"/>
                    <a:pt x="1089687" y="3530171"/>
                    <a:pt x="1092227" y="3547951"/>
                  </a:cubicBezTo>
                  <a:cubicBezTo>
                    <a:pt x="1290347" y="3525091"/>
                    <a:pt x="1421157" y="3546681"/>
                    <a:pt x="1649757" y="3476831"/>
                  </a:cubicBezTo>
                  <a:cubicBezTo>
                    <a:pt x="1621817" y="3451431"/>
                    <a:pt x="1543077" y="3471751"/>
                    <a:pt x="1527837" y="3459051"/>
                  </a:cubicBezTo>
                  <a:cubicBezTo>
                    <a:pt x="1682777" y="3394281"/>
                    <a:pt x="1872007" y="3371421"/>
                    <a:pt x="2057427" y="3334591"/>
                  </a:cubicBezTo>
                  <a:cubicBezTo>
                    <a:pt x="2235227" y="3300301"/>
                    <a:pt x="2410487" y="3311731"/>
                    <a:pt x="2585747" y="3234261"/>
                  </a:cubicBezTo>
                  <a:cubicBezTo>
                    <a:pt x="2627657" y="3250771"/>
                    <a:pt x="2660677" y="3219021"/>
                    <a:pt x="2700047" y="3207591"/>
                  </a:cubicBezTo>
                  <a:cubicBezTo>
                    <a:pt x="2905787" y="3145361"/>
                    <a:pt x="3167407" y="3095831"/>
                    <a:pt x="3370607" y="3079321"/>
                  </a:cubicBezTo>
                  <a:cubicBezTo>
                    <a:pt x="3406167" y="3076781"/>
                    <a:pt x="3446807" y="3056461"/>
                    <a:pt x="3463317" y="3045031"/>
                  </a:cubicBezTo>
                  <a:cubicBezTo>
                    <a:pt x="3529357" y="3055191"/>
                    <a:pt x="3643657" y="3012011"/>
                    <a:pt x="3703347" y="2995501"/>
                  </a:cubicBezTo>
                  <a:cubicBezTo>
                    <a:pt x="3700807" y="2984071"/>
                    <a:pt x="3690647" y="2971371"/>
                    <a:pt x="3702077" y="2965021"/>
                  </a:cubicBezTo>
                  <a:cubicBezTo>
                    <a:pt x="3784627" y="2945971"/>
                    <a:pt x="3901467" y="2925651"/>
                    <a:pt x="3977667" y="2879931"/>
                  </a:cubicBezTo>
                  <a:cubicBezTo>
                    <a:pt x="3967507" y="2874851"/>
                    <a:pt x="3945917" y="2888821"/>
                    <a:pt x="3944647" y="2868501"/>
                  </a:cubicBezTo>
                  <a:cubicBezTo>
                    <a:pt x="4017037" y="2850721"/>
                    <a:pt x="4105937" y="2843101"/>
                    <a:pt x="4174517" y="2815161"/>
                  </a:cubicBezTo>
                  <a:cubicBezTo>
                    <a:pt x="4160547" y="2812621"/>
                    <a:pt x="4145307" y="2812621"/>
                    <a:pt x="4132607" y="2806271"/>
                  </a:cubicBezTo>
                  <a:cubicBezTo>
                    <a:pt x="4217697" y="2741501"/>
                    <a:pt x="4253257" y="2709751"/>
                    <a:pt x="4370097" y="2695781"/>
                  </a:cubicBezTo>
                  <a:cubicBezTo>
                    <a:pt x="4361207" y="2657681"/>
                    <a:pt x="4387877" y="2633551"/>
                    <a:pt x="4447567" y="2619581"/>
                  </a:cubicBezTo>
                  <a:cubicBezTo>
                    <a:pt x="4464077" y="2596721"/>
                    <a:pt x="4413277" y="2605611"/>
                    <a:pt x="4432327" y="2577671"/>
                  </a:cubicBezTo>
                  <a:cubicBezTo>
                    <a:pt x="4644417" y="2549731"/>
                    <a:pt x="4702837" y="2359231"/>
                    <a:pt x="4800627" y="2252551"/>
                  </a:cubicBezTo>
                  <a:cubicBezTo>
                    <a:pt x="4804437" y="2248741"/>
                    <a:pt x="4820947" y="2238581"/>
                    <a:pt x="4823487" y="2236041"/>
                  </a:cubicBezTo>
                  <a:cubicBezTo>
                    <a:pt x="4958107" y="2154761"/>
                    <a:pt x="5124477" y="2143331"/>
                    <a:pt x="5227347" y="2031571"/>
                  </a:cubicBezTo>
                  <a:cubicBezTo>
                    <a:pt x="5266717" y="1946481"/>
                    <a:pt x="5370857" y="1838531"/>
                    <a:pt x="5255287" y="1768681"/>
                  </a:cubicBezTo>
                  <a:cubicBezTo>
                    <a:pt x="5267987" y="1750901"/>
                    <a:pt x="5261637" y="1726771"/>
                    <a:pt x="5248937" y="1700101"/>
                  </a:cubicBezTo>
                  <a:cubicBezTo>
                    <a:pt x="5196867" y="1714071"/>
                    <a:pt x="4956837" y="1667081"/>
                    <a:pt x="4903497" y="1645491"/>
                  </a:cubicBezTo>
                  <a:cubicBezTo>
                    <a:pt x="4914927" y="1618821"/>
                    <a:pt x="4890797" y="1592151"/>
                    <a:pt x="4897147" y="1576911"/>
                  </a:cubicBezTo>
                  <a:cubicBezTo>
                    <a:pt x="4946677" y="1574371"/>
                    <a:pt x="4960647" y="1555321"/>
                    <a:pt x="4989857" y="1543891"/>
                  </a:cubicBezTo>
                  <a:close/>
                </a:path>
              </a:pathLst>
            </a:custGeom>
            <a:blipFill>
              <a:blip r:embed="rId2"/>
              <a:stretch>
                <a:fillRect l="0" t="-512" r="0" b="-512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-2117308" y="5649022"/>
            <a:ext cx="10247628" cy="6595686"/>
            <a:chOff x="0" y="0"/>
            <a:chExt cx="5513070" cy="354838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-1297" y="429"/>
              <a:ext cx="5514367" cy="3547951"/>
            </a:xfrm>
            <a:custGeom>
              <a:avLst/>
              <a:gdLst/>
              <a:ahLst/>
              <a:cxnLst/>
              <a:rect r="r" b="b" t="t" l="l"/>
              <a:pathLst>
                <a:path h="3547951" w="5514367">
                  <a:moveTo>
                    <a:pt x="4989857" y="1543891"/>
                  </a:moveTo>
                  <a:cubicBezTo>
                    <a:pt x="5047007" y="1522301"/>
                    <a:pt x="5123207" y="1532461"/>
                    <a:pt x="5187977" y="1510871"/>
                  </a:cubicBezTo>
                  <a:cubicBezTo>
                    <a:pt x="5325137" y="1463881"/>
                    <a:pt x="5434357" y="1388951"/>
                    <a:pt x="5514367" y="1303861"/>
                  </a:cubicBezTo>
                  <a:cubicBezTo>
                    <a:pt x="5497857" y="1216231"/>
                    <a:pt x="5492777" y="1167971"/>
                    <a:pt x="5504207" y="1094311"/>
                  </a:cubicBezTo>
                  <a:cubicBezTo>
                    <a:pt x="5494047" y="1089231"/>
                    <a:pt x="5472457" y="1103201"/>
                    <a:pt x="5471187" y="1082881"/>
                  </a:cubicBezTo>
                  <a:cubicBezTo>
                    <a:pt x="5468647" y="1024461"/>
                    <a:pt x="5440707" y="1002871"/>
                    <a:pt x="5414037" y="953341"/>
                  </a:cubicBezTo>
                  <a:cubicBezTo>
                    <a:pt x="5209567" y="982551"/>
                    <a:pt x="4837457" y="1142571"/>
                    <a:pt x="4616477" y="1128601"/>
                  </a:cubicBezTo>
                  <a:cubicBezTo>
                    <a:pt x="4752367" y="1032081"/>
                    <a:pt x="4850157" y="924131"/>
                    <a:pt x="4852697" y="781891"/>
                  </a:cubicBezTo>
                  <a:cubicBezTo>
                    <a:pt x="4841267" y="770461"/>
                    <a:pt x="4776497" y="762841"/>
                    <a:pt x="4761257" y="767921"/>
                  </a:cubicBezTo>
                  <a:cubicBezTo>
                    <a:pt x="4709187" y="757761"/>
                    <a:pt x="4655847" y="710771"/>
                    <a:pt x="4632987" y="681561"/>
                  </a:cubicBezTo>
                  <a:cubicBezTo>
                    <a:pt x="4611397" y="695531"/>
                    <a:pt x="4607587" y="680291"/>
                    <a:pt x="4588537" y="690451"/>
                  </a:cubicBezTo>
                  <a:cubicBezTo>
                    <a:pt x="4507257" y="628221"/>
                    <a:pt x="4335807" y="722201"/>
                    <a:pt x="4253257" y="663781"/>
                  </a:cubicBezTo>
                  <a:cubicBezTo>
                    <a:pt x="4291357" y="563451"/>
                    <a:pt x="4213887" y="540591"/>
                    <a:pt x="4161817" y="492331"/>
                  </a:cubicBezTo>
                  <a:cubicBezTo>
                    <a:pt x="4180867" y="413591"/>
                    <a:pt x="4133877" y="371681"/>
                    <a:pt x="4090697" y="298021"/>
                  </a:cubicBezTo>
                  <a:cubicBezTo>
                    <a:pt x="4037357" y="323421"/>
                    <a:pt x="4041167" y="284051"/>
                    <a:pt x="4047517" y="258651"/>
                  </a:cubicBezTo>
                  <a:cubicBezTo>
                    <a:pt x="4008147" y="270081"/>
                    <a:pt x="3984017" y="254841"/>
                    <a:pt x="3962427" y="234521"/>
                  </a:cubicBezTo>
                  <a:cubicBezTo>
                    <a:pt x="3886227" y="263731"/>
                    <a:pt x="3816377" y="265001"/>
                    <a:pt x="3755417" y="271351"/>
                  </a:cubicBezTo>
                  <a:cubicBezTo>
                    <a:pt x="3444267" y="304371"/>
                    <a:pt x="3058187" y="388191"/>
                    <a:pt x="2778787" y="402161"/>
                  </a:cubicBezTo>
                  <a:cubicBezTo>
                    <a:pt x="3035327" y="292941"/>
                    <a:pt x="3332507" y="223091"/>
                    <a:pt x="3521737" y="129111"/>
                  </a:cubicBezTo>
                  <a:cubicBezTo>
                    <a:pt x="3528087" y="75771"/>
                    <a:pt x="3526817" y="51641"/>
                    <a:pt x="3523007" y="2111"/>
                  </a:cubicBezTo>
                  <a:cubicBezTo>
                    <a:pt x="3318537" y="-15669"/>
                    <a:pt x="3004847" y="82121"/>
                    <a:pt x="2714017" y="173561"/>
                  </a:cubicBezTo>
                  <a:cubicBezTo>
                    <a:pt x="2039647" y="385651"/>
                    <a:pt x="1226847" y="626951"/>
                    <a:pt x="844577" y="1002871"/>
                  </a:cubicBezTo>
                  <a:cubicBezTo>
                    <a:pt x="854737" y="1058751"/>
                    <a:pt x="838227" y="1131141"/>
                    <a:pt x="880137" y="1179401"/>
                  </a:cubicBezTo>
                  <a:cubicBezTo>
                    <a:pt x="740437" y="1255601"/>
                    <a:pt x="580417" y="1324181"/>
                    <a:pt x="444527" y="1402921"/>
                  </a:cubicBezTo>
                  <a:cubicBezTo>
                    <a:pt x="449607" y="1468961"/>
                    <a:pt x="483897" y="1537541"/>
                    <a:pt x="497867" y="1548971"/>
                  </a:cubicBezTo>
                  <a:cubicBezTo>
                    <a:pt x="453417" y="1573101"/>
                    <a:pt x="521997" y="1555321"/>
                    <a:pt x="519457" y="1580721"/>
                  </a:cubicBezTo>
                  <a:cubicBezTo>
                    <a:pt x="500407" y="1589611"/>
                    <a:pt x="513107" y="1611201"/>
                    <a:pt x="485167" y="1617551"/>
                  </a:cubicBezTo>
                  <a:cubicBezTo>
                    <a:pt x="382297" y="1601041"/>
                    <a:pt x="267997" y="1681051"/>
                    <a:pt x="162587" y="1705181"/>
                  </a:cubicBezTo>
                  <a:cubicBezTo>
                    <a:pt x="158777" y="1721691"/>
                    <a:pt x="196877" y="1719151"/>
                    <a:pt x="172747" y="1733121"/>
                  </a:cubicBezTo>
                  <a:cubicBezTo>
                    <a:pt x="102897" y="1749631"/>
                    <a:pt x="95277" y="1786461"/>
                    <a:pt x="25427" y="1802971"/>
                  </a:cubicBezTo>
                  <a:cubicBezTo>
                    <a:pt x="22887" y="1818211"/>
                    <a:pt x="20347" y="1833451"/>
                    <a:pt x="24157" y="1851231"/>
                  </a:cubicBezTo>
                  <a:cubicBezTo>
                    <a:pt x="34317" y="1863931"/>
                    <a:pt x="95277" y="1848691"/>
                    <a:pt x="78767" y="1870281"/>
                  </a:cubicBezTo>
                  <a:cubicBezTo>
                    <a:pt x="41937" y="1882981"/>
                    <a:pt x="-1243" y="1879171"/>
                    <a:pt x="27" y="1914731"/>
                  </a:cubicBezTo>
                  <a:cubicBezTo>
                    <a:pt x="20347" y="1937591"/>
                    <a:pt x="62257" y="1922351"/>
                    <a:pt x="73687" y="1959181"/>
                  </a:cubicBezTo>
                  <a:cubicBezTo>
                    <a:pt x="64797" y="1976961"/>
                    <a:pt x="36857" y="1987121"/>
                    <a:pt x="44477" y="2009981"/>
                  </a:cubicBezTo>
                  <a:cubicBezTo>
                    <a:pt x="104167" y="2008711"/>
                    <a:pt x="157507" y="2020141"/>
                    <a:pt x="219737" y="2016331"/>
                  </a:cubicBezTo>
                  <a:cubicBezTo>
                    <a:pt x="200687" y="2026491"/>
                    <a:pt x="234977" y="2049351"/>
                    <a:pt x="285777" y="2039191"/>
                  </a:cubicBezTo>
                  <a:cubicBezTo>
                    <a:pt x="283237" y="2056971"/>
                    <a:pt x="238787" y="2059511"/>
                    <a:pt x="242597" y="2078561"/>
                  </a:cubicBezTo>
                  <a:cubicBezTo>
                    <a:pt x="316257" y="2064591"/>
                    <a:pt x="336577" y="2036651"/>
                    <a:pt x="405157" y="2026491"/>
                  </a:cubicBezTo>
                  <a:cubicBezTo>
                    <a:pt x="359437" y="2063321"/>
                    <a:pt x="301017" y="2120471"/>
                    <a:pt x="243867" y="2133171"/>
                  </a:cubicBezTo>
                  <a:cubicBezTo>
                    <a:pt x="227357" y="2156031"/>
                    <a:pt x="233707" y="2186511"/>
                    <a:pt x="224817" y="2210641"/>
                  </a:cubicBezTo>
                  <a:cubicBezTo>
                    <a:pt x="209577" y="2205561"/>
                    <a:pt x="210847" y="2285571"/>
                    <a:pt x="250217" y="2304621"/>
                  </a:cubicBezTo>
                  <a:cubicBezTo>
                    <a:pt x="299747" y="2291921"/>
                    <a:pt x="411507" y="2298271"/>
                    <a:pt x="483897" y="2313511"/>
                  </a:cubicBezTo>
                  <a:cubicBezTo>
                    <a:pt x="478817" y="2327481"/>
                    <a:pt x="462307" y="2337641"/>
                    <a:pt x="471197" y="2357961"/>
                  </a:cubicBezTo>
                  <a:cubicBezTo>
                    <a:pt x="495327" y="2366851"/>
                    <a:pt x="553747" y="2316051"/>
                    <a:pt x="577877" y="2335101"/>
                  </a:cubicBezTo>
                  <a:cubicBezTo>
                    <a:pt x="613437" y="2347801"/>
                    <a:pt x="549937" y="2360501"/>
                    <a:pt x="567717" y="2385901"/>
                  </a:cubicBezTo>
                  <a:cubicBezTo>
                    <a:pt x="803937" y="2267791"/>
                    <a:pt x="993167" y="2246201"/>
                    <a:pt x="1233197" y="2189051"/>
                  </a:cubicBezTo>
                  <a:cubicBezTo>
                    <a:pt x="965227" y="2305891"/>
                    <a:pt x="603277" y="2620851"/>
                    <a:pt x="596927" y="2723721"/>
                  </a:cubicBezTo>
                  <a:cubicBezTo>
                    <a:pt x="629947" y="2723721"/>
                    <a:pt x="657887" y="2731341"/>
                    <a:pt x="688367" y="2737691"/>
                  </a:cubicBezTo>
                  <a:cubicBezTo>
                    <a:pt x="678207" y="2764361"/>
                    <a:pt x="662967" y="2789761"/>
                    <a:pt x="660427" y="2818971"/>
                  </a:cubicBezTo>
                  <a:cubicBezTo>
                    <a:pt x="676937" y="2789761"/>
                    <a:pt x="735357" y="2775791"/>
                    <a:pt x="740437" y="2829131"/>
                  </a:cubicBezTo>
                  <a:cubicBezTo>
                    <a:pt x="699797" y="2832941"/>
                    <a:pt x="699797" y="2845641"/>
                    <a:pt x="699797" y="2876121"/>
                  </a:cubicBezTo>
                  <a:cubicBezTo>
                    <a:pt x="741707" y="2881201"/>
                    <a:pt x="806477" y="2844371"/>
                    <a:pt x="826797" y="2883741"/>
                  </a:cubicBezTo>
                  <a:cubicBezTo>
                    <a:pt x="800127" y="2900251"/>
                    <a:pt x="789967" y="2885011"/>
                    <a:pt x="764567" y="2898981"/>
                  </a:cubicBezTo>
                  <a:cubicBezTo>
                    <a:pt x="765837" y="2924381"/>
                    <a:pt x="791237" y="2905331"/>
                    <a:pt x="800127" y="2918031"/>
                  </a:cubicBezTo>
                  <a:cubicBezTo>
                    <a:pt x="726467" y="2948511"/>
                    <a:pt x="730277" y="2959941"/>
                    <a:pt x="706147" y="3000581"/>
                  </a:cubicBezTo>
                  <a:cubicBezTo>
                    <a:pt x="685827" y="2967561"/>
                    <a:pt x="632487" y="3179651"/>
                    <a:pt x="675667" y="3177111"/>
                  </a:cubicBezTo>
                  <a:cubicBezTo>
                    <a:pt x="640107" y="3213941"/>
                    <a:pt x="708687" y="3192351"/>
                    <a:pt x="725197" y="3206321"/>
                  </a:cubicBezTo>
                  <a:cubicBezTo>
                    <a:pt x="709957" y="3232991"/>
                    <a:pt x="744247" y="3240611"/>
                    <a:pt x="748057" y="3268551"/>
                  </a:cubicBezTo>
                  <a:cubicBezTo>
                    <a:pt x="767107" y="3273631"/>
                    <a:pt x="803937" y="3246961"/>
                    <a:pt x="802667" y="3287601"/>
                  </a:cubicBezTo>
                  <a:cubicBezTo>
                    <a:pt x="765837" y="3291411"/>
                    <a:pt x="777267" y="3281251"/>
                    <a:pt x="751867" y="3306651"/>
                  </a:cubicBezTo>
                  <a:cubicBezTo>
                    <a:pt x="742977" y="3297761"/>
                    <a:pt x="723927" y="3288871"/>
                    <a:pt x="704877" y="3307921"/>
                  </a:cubicBezTo>
                  <a:cubicBezTo>
                    <a:pt x="718847" y="3334591"/>
                    <a:pt x="713767" y="3354911"/>
                    <a:pt x="711227" y="3376501"/>
                  </a:cubicBezTo>
                  <a:cubicBezTo>
                    <a:pt x="778537" y="3365071"/>
                    <a:pt x="731547" y="3387931"/>
                    <a:pt x="793777" y="3393011"/>
                  </a:cubicBezTo>
                  <a:cubicBezTo>
                    <a:pt x="812827" y="3415871"/>
                    <a:pt x="784887" y="3422221"/>
                    <a:pt x="781077" y="3437461"/>
                  </a:cubicBezTo>
                  <a:cubicBezTo>
                    <a:pt x="902997" y="3441271"/>
                    <a:pt x="966497" y="3492071"/>
                    <a:pt x="1070637" y="3516201"/>
                  </a:cubicBezTo>
                  <a:cubicBezTo>
                    <a:pt x="1070637" y="3539061"/>
                    <a:pt x="1089687" y="3530171"/>
                    <a:pt x="1092227" y="3547951"/>
                  </a:cubicBezTo>
                  <a:cubicBezTo>
                    <a:pt x="1290347" y="3525091"/>
                    <a:pt x="1421157" y="3546681"/>
                    <a:pt x="1649757" y="3476831"/>
                  </a:cubicBezTo>
                  <a:cubicBezTo>
                    <a:pt x="1621817" y="3451431"/>
                    <a:pt x="1543077" y="3471751"/>
                    <a:pt x="1527837" y="3459051"/>
                  </a:cubicBezTo>
                  <a:cubicBezTo>
                    <a:pt x="1682777" y="3394281"/>
                    <a:pt x="1872007" y="3371421"/>
                    <a:pt x="2057427" y="3334591"/>
                  </a:cubicBezTo>
                  <a:cubicBezTo>
                    <a:pt x="2235227" y="3300301"/>
                    <a:pt x="2410487" y="3311731"/>
                    <a:pt x="2585747" y="3234261"/>
                  </a:cubicBezTo>
                  <a:cubicBezTo>
                    <a:pt x="2627657" y="3250771"/>
                    <a:pt x="2660677" y="3219021"/>
                    <a:pt x="2700047" y="3207591"/>
                  </a:cubicBezTo>
                  <a:cubicBezTo>
                    <a:pt x="2905787" y="3145361"/>
                    <a:pt x="3167407" y="3095831"/>
                    <a:pt x="3370607" y="3079321"/>
                  </a:cubicBezTo>
                  <a:cubicBezTo>
                    <a:pt x="3406167" y="3076781"/>
                    <a:pt x="3446807" y="3056461"/>
                    <a:pt x="3463317" y="3045031"/>
                  </a:cubicBezTo>
                  <a:cubicBezTo>
                    <a:pt x="3529357" y="3055191"/>
                    <a:pt x="3643657" y="3012011"/>
                    <a:pt x="3703347" y="2995501"/>
                  </a:cubicBezTo>
                  <a:cubicBezTo>
                    <a:pt x="3700807" y="2984071"/>
                    <a:pt x="3690647" y="2971371"/>
                    <a:pt x="3702077" y="2965021"/>
                  </a:cubicBezTo>
                  <a:cubicBezTo>
                    <a:pt x="3784627" y="2945971"/>
                    <a:pt x="3901467" y="2925651"/>
                    <a:pt x="3977667" y="2879931"/>
                  </a:cubicBezTo>
                  <a:cubicBezTo>
                    <a:pt x="3967507" y="2874851"/>
                    <a:pt x="3945917" y="2888821"/>
                    <a:pt x="3944647" y="2868501"/>
                  </a:cubicBezTo>
                  <a:cubicBezTo>
                    <a:pt x="4017037" y="2850721"/>
                    <a:pt x="4105937" y="2843101"/>
                    <a:pt x="4174517" y="2815161"/>
                  </a:cubicBezTo>
                  <a:cubicBezTo>
                    <a:pt x="4160547" y="2812621"/>
                    <a:pt x="4145307" y="2812621"/>
                    <a:pt x="4132607" y="2806271"/>
                  </a:cubicBezTo>
                  <a:cubicBezTo>
                    <a:pt x="4217697" y="2741501"/>
                    <a:pt x="4253257" y="2709751"/>
                    <a:pt x="4370097" y="2695781"/>
                  </a:cubicBezTo>
                  <a:cubicBezTo>
                    <a:pt x="4361207" y="2657681"/>
                    <a:pt x="4387877" y="2633551"/>
                    <a:pt x="4447567" y="2619581"/>
                  </a:cubicBezTo>
                  <a:cubicBezTo>
                    <a:pt x="4464077" y="2596721"/>
                    <a:pt x="4413277" y="2605611"/>
                    <a:pt x="4432327" y="2577671"/>
                  </a:cubicBezTo>
                  <a:cubicBezTo>
                    <a:pt x="4644417" y="2549731"/>
                    <a:pt x="4702837" y="2359231"/>
                    <a:pt x="4800627" y="2252551"/>
                  </a:cubicBezTo>
                  <a:cubicBezTo>
                    <a:pt x="4804437" y="2248741"/>
                    <a:pt x="4820947" y="2238581"/>
                    <a:pt x="4823487" y="2236041"/>
                  </a:cubicBezTo>
                  <a:cubicBezTo>
                    <a:pt x="4958107" y="2154761"/>
                    <a:pt x="5124477" y="2143331"/>
                    <a:pt x="5227347" y="2031571"/>
                  </a:cubicBezTo>
                  <a:cubicBezTo>
                    <a:pt x="5266717" y="1946481"/>
                    <a:pt x="5370857" y="1838531"/>
                    <a:pt x="5255287" y="1768681"/>
                  </a:cubicBezTo>
                  <a:cubicBezTo>
                    <a:pt x="5267987" y="1750901"/>
                    <a:pt x="5261637" y="1726771"/>
                    <a:pt x="5248937" y="1700101"/>
                  </a:cubicBezTo>
                  <a:cubicBezTo>
                    <a:pt x="5196867" y="1714071"/>
                    <a:pt x="4956837" y="1667081"/>
                    <a:pt x="4903497" y="1645491"/>
                  </a:cubicBezTo>
                  <a:cubicBezTo>
                    <a:pt x="4914927" y="1618821"/>
                    <a:pt x="4890797" y="1592151"/>
                    <a:pt x="4897147" y="1576911"/>
                  </a:cubicBezTo>
                  <a:cubicBezTo>
                    <a:pt x="4946677" y="1574371"/>
                    <a:pt x="4960647" y="1555321"/>
                    <a:pt x="4989857" y="1543891"/>
                  </a:cubicBezTo>
                  <a:close/>
                </a:path>
              </a:pathLst>
            </a:custGeom>
            <a:blipFill>
              <a:blip r:embed="rId3"/>
              <a:stretch>
                <a:fillRect l="0" t="-512" r="0" b="-512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9039604" y="-535017"/>
            <a:ext cx="12485733" cy="5246370"/>
            <a:chOff x="0" y="0"/>
            <a:chExt cx="3119167" cy="13106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5193" y="953"/>
              <a:ext cx="3116513" cy="1308802"/>
            </a:xfrm>
            <a:custGeom>
              <a:avLst/>
              <a:gdLst/>
              <a:ahLst/>
              <a:cxnLst/>
              <a:rect r="r" b="b" t="t" l="l"/>
              <a:pathLst>
                <a:path h="1308802" w="3116513">
                  <a:moveTo>
                    <a:pt x="1178775" y="1215707"/>
                  </a:moveTo>
                  <a:cubicBezTo>
                    <a:pt x="1170120" y="1218247"/>
                    <a:pt x="1158003" y="1223327"/>
                    <a:pt x="1147618" y="1224597"/>
                  </a:cubicBezTo>
                  <a:cubicBezTo>
                    <a:pt x="1123385" y="1227137"/>
                    <a:pt x="1097420" y="1225867"/>
                    <a:pt x="1073187" y="1228407"/>
                  </a:cubicBezTo>
                  <a:cubicBezTo>
                    <a:pt x="1055878" y="1229677"/>
                    <a:pt x="1040299" y="1234757"/>
                    <a:pt x="1024720" y="1236027"/>
                  </a:cubicBezTo>
                  <a:cubicBezTo>
                    <a:pt x="969330" y="1242377"/>
                    <a:pt x="913940" y="1247457"/>
                    <a:pt x="856819" y="1253807"/>
                  </a:cubicBezTo>
                  <a:cubicBezTo>
                    <a:pt x="836047" y="1256347"/>
                    <a:pt x="815276" y="1256347"/>
                    <a:pt x="794505" y="1256347"/>
                  </a:cubicBezTo>
                  <a:cubicBezTo>
                    <a:pt x="794505" y="1255077"/>
                    <a:pt x="792774" y="1252537"/>
                    <a:pt x="792774" y="1251267"/>
                  </a:cubicBezTo>
                  <a:cubicBezTo>
                    <a:pt x="778926" y="1256347"/>
                    <a:pt x="768540" y="1263967"/>
                    <a:pt x="758155" y="1262697"/>
                  </a:cubicBezTo>
                  <a:cubicBezTo>
                    <a:pt x="720074" y="1260157"/>
                    <a:pt x="690648" y="1280477"/>
                    <a:pt x="654298" y="1279207"/>
                  </a:cubicBezTo>
                  <a:lnTo>
                    <a:pt x="630065" y="1279207"/>
                  </a:lnTo>
                  <a:cubicBezTo>
                    <a:pt x="614486" y="1279207"/>
                    <a:pt x="598908" y="1279207"/>
                    <a:pt x="581598" y="1283017"/>
                  </a:cubicBezTo>
                  <a:cubicBezTo>
                    <a:pt x="576405" y="1279207"/>
                    <a:pt x="569481" y="1275397"/>
                    <a:pt x="567751" y="1272857"/>
                  </a:cubicBezTo>
                  <a:cubicBezTo>
                    <a:pt x="557365" y="1276667"/>
                    <a:pt x="548710" y="1280477"/>
                    <a:pt x="541786" y="1283017"/>
                  </a:cubicBezTo>
                  <a:cubicBezTo>
                    <a:pt x="524477" y="1288097"/>
                    <a:pt x="507167" y="1294447"/>
                    <a:pt x="489858" y="1299527"/>
                  </a:cubicBezTo>
                  <a:cubicBezTo>
                    <a:pt x="476010" y="1303337"/>
                    <a:pt x="462163" y="1305877"/>
                    <a:pt x="448315" y="1308417"/>
                  </a:cubicBezTo>
                  <a:cubicBezTo>
                    <a:pt x="425813" y="1312227"/>
                    <a:pt x="380808" y="1286827"/>
                    <a:pt x="382539" y="1270317"/>
                  </a:cubicBezTo>
                  <a:cubicBezTo>
                    <a:pt x="382539" y="1267777"/>
                    <a:pt x="387732" y="1265237"/>
                    <a:pt x="389463" y="1263967"/>
                  </a:cubicBezTo>
                  <a:cubicBezTo>
                    <a:pt x="368692" y="1258887"/>
                    <a:pt x="353113" y="1248727"/>
                    <a:pt x="342727" y="1234757"/>
                  </a:cubicBezTo>
                  <a:cubicBezTo>
                    <a:pt x="334073" y="1222057"/>
                    <a:pt x="323687" y="1209357"/>
                    <a:pt x="313301" y="1194117"/>
                  </a:cubicBezTo>
                  <a:cubicBezTo>
                    <a:pt x="325418" y="1186497"/>
                    <a:pt x="340996" y="1177607"/>
                    <a:pt x="356575" y="1168717"/>
                  </a:cubicBezTo>
                  <a:cubicBezTo>
                    <a:pt x="368692" y="1162367"/>
                    <a:pt x="372153" y="1157287"/>
                    <a:pt x="360037" y="1148397"/>
                  </a:cubicBezTo>
                  <a:cubicBezTo>
                    <a:pt x="344458" y="1136967"/>
                    <a:pt x="328880" y="1125537"/>
                    <a:pt x="315032" y="1111567"/>
                  </a:cubicBezTo>
                  <a:cubicBezTo>
                    <a:pt x="306377" y="1103947"/>
                    <a:pt x="306377" y="1092517"/>
                    <a:pt x="299454" y="1083627"/>
                  </a:cubicBezTo>
                  <a:cubicBezTo>
                    <a:pt x="285606" y="1069657"/>
                    <a:pt x="268297" y="1062037"/>
                    <a:pt x="242332" y="1065847"/>
                  </a:cubicBezTo>
                  <a:cubicBezTo>
                    <a:pt x="225023" y="1068387"/>
                    <a:pt x="204252" y="1064577"/>
                    <a:pt x="186942" y="1064577"/>
                  </a:cubicBezTo>
                  <a:cubicBezTo>
                    <a:pt x="178287" y="1058227"/>
                    <a:pt x="166171" y="1051877"/>
                    <a:pt x="159247" y="1042987"/>
                  </a:cubicBezTo>
                  <a:cubicBezTo>
                    <a:pt x="141938" y="1022667"/>
                    <a:pt x="126359" y="1001077"/>
                    <a:pt x="110780" y="980757"/>
                  </a:cubicBezTo>
                  <a:cubicBezTo>
                    <a:pt x="100395" y="968057"/>
                    <a:pt x="88278" y="956627"/>
                    <a:pt x="77892" y="943927"/>
                  </a:cubicBezTo>
                  <a:cubicBezTo>
                    <a:pt x="72700" y="937577"/>
                    <a:pt x="72700" y="928687"/>
                    <a:pt x="72700" y="922337"/>
                  </a:cubicBezTo>
                  <a:cubicBezTo>
                    <a:pt x="74431" y="907097"/>
                    <a:pt x="62314" y="898207"/>
                    <a:pt x="46735" y="889317"/>
                  </a:cubicBezTo>
                  <a:cubicBezTo>
                    <a:pt x="31157" y="880427"/>
                    <a:pt x="25964" y="856297"/>
                    <a:pt x="34619" y="844867"/>
                  </a:cubicBezTo>
                  <a:cubicBezTo>
                    <a:pt x="24233" y="838517"/>
                    <a:pt x="13847" y="832167"/>
                    <a:pt x="0" y="824547"/>
                  </a:cubicBezTo>
                  <a:cubicBezTo>
                    <a:pt x="24233" y="814387"/>
                    <a:pt x="43274" y="806767"/>
                    <a:pt x="62314" y="797877"/>
                  </a:cubicBezTo>
                  <a:cubicBezTo>
                    <a:pt x="83085" y="790257"/>
                    <a:pt x="102126" y="781367"/>
                    <a:pt x="128090" y="772477"/>
                  </a:cubicBezTo>
                  <a:cubicBezTo>
                    <a:pt x="110780" y="738187"/>
                    <a:pt x="91740" y="701357"/>
                    <a:pt x="70969" y="664527"/>
                  </a:cubicBezTo>
                  <a:cubicBezTo>
                    <a:pt x="79623" y="659447"/>
                    <a:pt x="88278" y="654367"/>
                    <a:pt x="95202" y="649287"/>
                  </a:cubicBezTo>
                  <a:cubicBezTo>
                    <a:pt x="76162" y="634047"/>
                    <a:pt x="62314" y="617537"/>
                    <a:pt x="46735" y="599757"/>
                  </a:cubicBezTo>
                  <a:cubicBezTo>
                    <a:pt x="45004" y="598487"/>
                    <a:pt x="50197" y="594677"/>
                    <a:pt x="48466" y="592137"/>
                  </a:cubicBezTo>
                  <a:cubicBezTo>
                    <a:pt x="46735" y="583247"/>
                    <a:pt x="43274" y="574357"/>
                    <a:pt x="39812" y="565467"/>
                  </a:cubicBezTo>
                  <a:cubicBezTo>
                    <a:pt x="34619" y="555307"/>
                    <a:pt x="27695" y="543877"/>
                    <a:pt x="24233" y="533717"/>
                  </a:cubicBezTo>
                  <a:cubicBezTo>
                    <a:pt x="19040" y="522287"/>
                    <a:pt x="13847" y="510857"/>
                    <a:pt x="8655" y="495617"/>
                  </a:cubicBezTo>
                  <a:cubicBezTo>
                    <a:pt x="38081" y="484187"/>
                    <a:pt x="65776" y="467677"/>
                    <a:pt x="105588" y="465137"/>
                  </a:cubicBezTo>
                  <a:cubicBezTo>
                    <a:pt x="140207" y="462597"/>
                    <a:pt x="173095" y="454977"/>
                    <a:pt x="205983" y="449897"/>
                  </a:cubicBezTo>
                  <a:cubicBezTo>
                    <a:pt x="207713" y="449897"/>
                    <a:pt x="211175" y="448627"/>
                    <a:pt x="212906" y="448627"/>
                  </a:cubicBezTo>
                  <a:cubicBezTo>
                    <a:pt x="273489" y="441007"/>
                    <a:pt x="273489" y="439737"/>
                    <a:pt x="249256" y="399097"/>
                  </a:cubicBezTo>
                  <a:cubicBezTo>
                    <a:pt x="238871" y="381317"/>
                    <a:pt x="233678" y="362267"/>
                    <a:pt x="230216" y="344487"/>
                  </a:cubicBezTo>
                  <a:cubicBezTo>
                    <a:pt x="228485" y="336867"/>
                    <a:pt x="238871" y="329247"/>
                    <a:pt x="244063" y="320357"/>
                  </a:cubicBezTo>
                  <a:cubicBezTo>
                    <a:pt x="242332" y="320357"/>
                    <a:pt x="240601" y="317817"/>
                    <a:pt x="237140" y="316547"/>
                  </a:cubicBezTo>
                  <a:cubicBezTo>
                    <a:pt x="221561" y="315277"/>
                    <a:pt x="199059" y="317817"/>
                    <a:pt x="190404" y="311467"/>
                  </a:cubicBezTo>
                  <a:cubicBezTo>
                    <a:pt x="173095" y="298767"/>
                    <a:pt x="155785" y="282257"/>
                    <a:pt x="150592" y="264477"/>
                  </a:cubicBezTo>
                  <a:cubicBezTo>
                    <a:pt x="136745" y="227647"/>
                    <a:pt x="129821" y="189547"/>
                    <a:pt x="121166" y="151447"/>
                  </a:cubicBezTo>
                  <a:cubicBezTo>
                    <a:pt x="173095" y="119697"/>
                    <a:pt x="238871" y="117157"/>
                    <a:pt x="299454" y="106997"/>
                  </a:cubicBezTo>
                  <a:cubicBezTo>
                    <a:pt x="332342" y="100647"/>
                    <a:pt x="365230" y="93027"/>
                    <a:pt x="399849" y="86677"/>
                  </a:cubicBezTo>
                  <a:cubicBezTo>
                    <a:pt x="436198" y="80327"/>
                    <a:pt x="472548" y="72707"/>
                    <a:pt x="508898" y="68897"/>
                  </a:cubicBezTo>
                  <a:cubicBezTo>
                    <a:pt x="572943" y="61277"/>
                    <a:pt x="638719" y="54927"/>
                    <a:pt x="704495" y="48577"/>
                  </a:cubicBezTo>
                  <a:cubicBezTo>
                    <a:pt x="754693" y="43497"/>
                    <a:pt x="804890" y="40957"/>
                    <a:pt x="853357" y="37147"/>
                  </a:cubicBezTo>
                  <a:cubicBezTo>
                    <a:pt x="917402" y="32067"/>
                    <a:pt x="979716" y="25717"/>
                    <a:pt x="1043761" y="21907"/>
                  </a:cubicBezTo>
                  <a:cubicBezTo>
                    <a:pt x="1090497" y="19367"/>
                    <a:pt x="1137232" y="24447"/>
                    <a:pt x="1182237" y="18097"/>
                  </a:cubicBezTo>
                  <a:cubicBezTo>
                    <a:pt x="1260129" y="5397"/>
                    <a:pt x="1339753" y="7937"/>
                    <a:pt x="1417645" y="2857"/>
                  </a:cubicBezTo>
                  <a:cubicBezTo>
                    <a:pt x="1486883" y="-953"/>
                    <a:pt x="1556121" y="317"/>
                    <a:pt x="1625359" y="317"/>
                  </a:cubicBezTo>
                  <a:cubicBezTo>
                    <a:pt x="1692866" y="317"/>
                    <a:pt x="1758642" y="-953"/>
                    <a:pt x="1826149" y="1587"/>
                  </a:cubicBezTo>
                  <a:cubicBezTo>
                    <a:pt x="1919620" y="4127"/>
                    <a:pt x="2014822" y="7937"/>
                    <a:pt x="2108293" y="11747"/>
                  </a:cubicBezTo>
                  <a:cubicBezTo>
                    <a:pt x="2172338" y="14287"/>
                    <a:pt x="2234652" y="15557"/>
                    <a:pt x="2298697" y="19367"/>
                  </a:cubicBezTo>
                  <a:cubicBezTo>
                    <a:pt x="2343702" y="21907"/>
                    <a:pt x="2390438" y="25717"/>
                    <a:pt x="2435442" y="30797"/>
                  </a:cubicBezTo>
                  <a:cubicBezTo>
                    <a:pt x="2494294" y="37147"/>
                    <a:pt x="2554877" y="43497"/>
                    <a:pt x="2613730" y="51117"/>
                  </a:cubicBezTo>
                  <a:cubicBezTo>
                    <a:pt x="2665658" y="57467"/>
                    <a:pt x="2715856" y="66357"/>
                    <a:pt x="2766053" y="75247"/>
                  </a:cubicBezTo>
                  <a:cubicBezTo>
                    <a:pt x="2781632" y="77787"/>
                    <a:pt x="2792017" y="95567"/>
                    <a:pt x="2788555" y="109537"/>
                  </a:cubicBezTo>
                  <a:cubicBezTo>
                    <a:pt x="2786825" y="120967"/>
                    <a:pt x="2785093" y="133667"/>
                    <a:pt x="2785093" y="145097"/>
                  </a:cubicBezTo>
                  <a:cubicBezTo>
                    <a:pt x="2785093" y="162877"/>
                    <a:pt x="2772977" y="171767"/>
                    <a:pt x="2748744" y="174307"/>
                  </a:cubicBezTo>
                  <a:cubicBezTo>
                    <a:pt x="2755668" y="178117"/>
                    <a:pt x="2760860" y="180657"/>
                    <a:pt x="2767784" y="184467"/>
                  </a:cubicBezTo>
                  <a:cubicBezTo>
                    <a:pt x="2755668" y="189547"/>
                    <a:pt x="2743551" y="193357"/>
                    <a:pt x="2731434" y="197167"/>
                  </a:cubicBezTo>
                  <a:cubicBezTo>
                    <a:pt x="2733165" y="200977"/>
                    <a:pt x="2736627" y="204787"/>
                    <a:pt x="2740089" y="211137"/>
                  </a:cubicBezTo>
                  <a:lnTo>
                    <a:pt x="2724510" y="214947"/>
                  </a:lnTo>
                  <a:cubicBezTo>
                    <a:pt x="2727972" y="217487"/>
                    <a:pt x="2729703" y="221297"/>
                    <a:pt x="2731434" y="221297"/>
                  </a:cubicBezTo>
                  <a:cubicBezTo>
                    <a:pt x="2779901" y="223837"/>
                    <a:pt x="2779901" y="250507"/>
                    <a:pt x="2781632" y="274637"/>
                  </a:cubicBezTo>
                  <a:cubicBezTo>
                    <a:pt x="2783363" y="296227"/>
                    <a:pt x="2781632" y="317817"/>
                    <a:pt x="2779901" y="339407"/>
                  </a:cubicBezTo>
                  <a:cubicBezTo>
                    <a:pt x="2779901" y="345757"/>
                    <a:pt x="2772977" y="350837"/>
                    <a:pt x="2772977" y="353377"/>
                  </a:cubicBezTo>
                  <a:cubicBezTo>
                    <a:pt x="2760860" y="354647"/>
                    <a:pt x="2752206" y="354647"/>
                    <a:pt x="2745282" y="355917"/>
                  </a:cubicBezTo>
                  <a:cubicBezTo>
                    <a:pt x="2750475" y="362267"/>
                    <a:pt x="2753936" y="372427"/>
                    <a:pt x="2762591" y="373697"/>
                  </a:cubicBezTo>
                  <a:cubicBezTo>
                    <a:pt x="2798941" y="382587"/>
                    <a:pt x="2837022" y="390207"/>
                    <a:pt x="2875103" y="396557"/>
                  </a:cubicBezTo>
                  <a:cubicBezTo>
                    <a:pt x="2906260" y="401637"/>
                    <a:pt x="2933955" y="406717"/>
                    <a:pt x="2932224" y="437197"/>
                  </a:cubicBezTo>
                  <a:cubicBezTo>
                    <a:pt x="2930493" y="460057"/>
                    <a:pt x="2933955" y="484187"/>
                    <a:pt x="2937417" y="508317"/>
                  </a:cubicBezTo>
                  <a:cubicBezTo>
                    <a:pt x="2939148" y="523557"/>
                    <a:pt x="2930493" y="533717"/>
                    <a:pt x="2907991" y="537527"/>
                  </a:cubicBezTo>
                  <a:cubicBezTo>
                    <a:pt x="2911453" y="538797"/>
                    <a:pt x="2914915" y="538797"/>
                    <a:pt x="2925300" y="541337"/>
                  </a:cubicBezTo>
                  <a:cubicBezTo>
                    <a:pt x="2909722" y="541337"/>
                    <a:pt x="2902798" y="542607"/>
                    <a:pt x="2895874" y="542607"/>
                  </a:cubicBezTo>
                  <a:cubicBezTo>
                    <a:pt x="2890681" y="552767"/>
                    <a:pt x="2885489" y="561657"/>
                    <a:pt x="2883757" y="570547"/>
                  </a:cubicBezTo>
                  <a:cubicBezTo>
                    <a:pt x="2882027" y="581977"/>
                    <a:pt x="2871641" y="584517"/>
                    <a:pt x="2861255" y="585787"/>
                  </a:cubicBezTo>
                  <a:cubicBezTo>
                    <a:pt x="2828367" y="588327"/>
                    <a:pt x="2795479" y="597217"/>
                    <a:pt x="2769515" y="585787"/>
                  </a:cubicBezTo>
                  <a:cubicBezTo>
                    <a:pt x="2745282" y="588327"/>
                    <a:pt x="2726241" y="589597"/>
                    <a:pt x="2708932" y="592137"/>
                  </a:cubicBezTo>
                  <a:lnTo>
                    <a:pt x="2708932" y="593407"/>
                  </a:lnTo>
                  <a:cubicBezTo>
                    <a:pt x="2729703" y="595947"/>
                    <a:pt x="2750475" y="598487"/>
                    <a:pt x="2769515" y="602297"/>
                  </a:cubicBezTo>
                  <a:cubicBezTo>
                    <a:pt x="2817981" y="608647"/>
                    <a:pt x="2868179" y="616267"/>
                    <a:pt x="2916646" y="622617"/>
                  </a:cubicBezTo>
                  <a:cubicBezTo>
                    <a:pt x="2963381" y="628967"/>
                    <a:pt x="3008386" y="635317"/>
                    <a:pt x="3055121" y="642937"/>
                  </a:cubicBezTo>
                  <a:cubicBezTo>
                    <a:pt x="3075893" y="646747"/>
                    <a:pt x="3098395" y="649287"/>
                    <a:pt x="3107050" y="665797"/>
                  </a:cubicBezTo>
                  <a:cubicBezTo>
                    <a:pt x="3112242" y="674687"/>
                    <a:pt x="3112242" y="686117"/>
                    <a:pt x="3113973" y="696277"/>
                  </a:cubicBezTo>
                  <a:cubicBezTo>
                    <a:pt x="3115243" y="712787"/>
                    <a:pt x="3116513" y="730567"/>
                    <a:pt x="3116513" y="747077"/>
                  </a:cubicBezTo>
                  <a:cubicBezTo>
                    <a:pt x="3116513" y="768667"/>
                    <a:pt x="3107050" y="776287"/>
                    <a:pt x="3079355" y="780097"/>
                  </a:cubicBezTo>
                  <a:cubicBezTo>
                    <a:pt x="3063776" y="783907"/>
                    <a:pt x="3091471" y="816927"/>
                    <a:pt x="3046467" y="802957"/>
                  </a:cubicBezTo>
                  <a:cubicBezTo>
                    <a:pt x="3048197" y="810577"/>
                    <a:pt x="3051659" y="818197"/>
                    <a:pt x="3055121" y="828357"/>
                  </a:cubicBezTo>
                  <a:lnTo>
                    <a:pt x="2937417" y="828357"/>
                  </a:lnTo>
                  <a:cubicBezTo>
                    <a:pt x="2937417" y="846137"/>
                    <a:pt x="2939148" y="861377"/>
                    <a:pt x="2935686" y="875347"/>
                  </a:cubicBezTo>
                  <a:cubicBezTo>
                    <a:pt x="2933955" y="880427"/>
                    <a:pt x="2920108" y="885507"/>
                    <a:pt x="2911453" y="888047"/>
                  </a:cubicBezTo>
                  <a:cubicBezTo>
                    <a:pt x="2906260" y="889317"/>
                    <a:pt x="2897605" y="886777"/>
                    <a:pt x="2892412" y="886777"/>
                  </a:cubicBezTo>
                  <a:cubicBezTo>
                    <a:pt x="2894143" y="900747"/>
                    <a:pt x="2909722" y="913447"/>
                    <a:pt x="2890681" y="927417"/>
                  </a:cubicBezTo>
                  <a:cubicBezTo>
                    <a:pt x="2888950" y="928687"/>
                    <a:pt x="2890681" y="933767"/>
                    <a:pt x="2890681" y="936307"/>
                  </a:cubicBezTo>
                  <a:cubicBezTo>
                    <a:pt x="2890681" y="951547"/>
                    <a:pt x="2880296" y="957897"/>
                    <a:pt x="2856062" y="954087"/>
                  </a:cubicBezTo>
                  <a:cubicBezTo>
                    <a:pt x="2861255" y="962977"/>
                    <a:pt x="2840484" y="969327"/>
                    <a:pt x="2857793" y="978217"/>
                  </a:cubicBezTo>
                  <a:cubicBezTo>
                    <a:pt x="2854331" y="980757"/>
                    <a:pt x="2850869" y="983297"/>
                    <a:pt x="2847408" y="984567"/>
                  </a:cubicBezTo>
                  <a:cubicBezTo>
                    <a:pt x="2843946" y="985837"/>
                    <a:pt x="2838753" y="983297"/>
                    <a:pt x="2835291" y="983297"/>
                  </a:cubicBezTo>
                  <a:cubicBezTo>
                    <a:pt x="2835291" y="987107"/>
                    <a:pt x="2837022" y="990917"/>
                    <a:pt x="2837022" y="995997"/>
                  </a:cubicBezTo>
                  <a:cubicBezTo>
                    <a:pt x="2837022" y="1001077"/>
                    <a:pt x="2835291" y="1006157"/>
                    <a:pt x="2833560" y="1011237"/>
                  </a:cubicBezTo>
                  <a:cubicBezTo>
                    <a:pt x="2831829" y="1013777"/>
                    <a:pt x="2823174" y="1013777"/>
                    <a:pt x="2817982" y="1013777"/>
                  </a:cubicBezTo>
                  <a:cubicBezTo>
                    <a:pt x="2809327" y="1012507"/>
                    <a:pt x="2798941" y="1009967"/>
                    <a:pt x="2790286" y="1008697"/>
                  </a:cubicBezTo>
                  <a:cubicBezTo>
                    <a:pt x="2759129" y="1006157"/>
                    <a:pt x="2747013" y="1015047"/>
                    <a:pt x="2750475" y="1039177"/>
                  </a:cubicBezTo>
                  <a:cubicBezTo>
                    <a:pt x="2743551" y="1041717"/>
                    <a:pt x="2736627" y="1042987"/>
                    <a:pt x="2727972" y="1045527"/>
                  </a:cubicBezTo>
                  <a:cubicBezTo>
                    <a:pt x="2731434" y="1055687"/>
                    <a:pt x="2750475" y="1067117"/>
                    <a:pt x="2722780" y="1077277"/>
                  </a:cubicBezTo>
                  <a:cubicBezTo>
                    <a:pt x="2741820" y="1089977"/>
                    <a:pt x="2734896" y="1096327"/>
                    <a:pt x="2714125" y="1097597"/>
                  </a:cubicBezTo>
                  <a:cubicBezTo>
                    <a:pt x="2681237" y="1098867"/>
                    <a:pt x="2648349" y="1097597"/>
                    <a:pt x="2617192" y="1097597"/>
                  </a:cubicBezTo>
                  <a:cubicBezTo>
                    <a:pt x="2611999" y="1102677"/>
                    <a:pt x="2608537" y="1109027"/>
                    <a:pt x="2603344" y="1110297"/>
                  </a:cubicBezTo>
                  <a:cubicBezTo>
                    <a:pt x="2586035" y="1114107"/>
                    <a:pt x="2572187" y="1114107"/>
                    <a:pt x="2582573" y="1133157"/>
                  </a:cubicBezTo>
                  <a:cubicBezTo>
                    <a:pt x="2586035" y="1140777"/>
                    <a:pt x="2577380" y="1152207"/>
                    <a:pt x="2572187" y="1166177"/>
                  </a:cubicBezTo>
                  <a:cubicBezTo>
                    <a:pt x="2556609" y="1168717"/>
                    <a:pt x="2537568" y="1172527"/>
                    <a:pt x="2518528" y="1172527"/>
                  </a:cubicBezTo>
                  <a:cubicBezTo>
                    <a:pt x="2475254" y="1175067"/>
                    <a:pt x="2431981" y="1177607"/>
                    <a:pt x="2388707" y="1177607"/>
                  </a:cubicBezTo>
                  <a:cubicBezTo>
                    <a:pt x="2376590" y="1177607"/>
                    <a:pt x="2364473" y="1169987"/>
                    <a:pt x="2352357" y="1169987"/>
                  </a:cubicBezTo>
                  <a:cubicBezTo>
                    <a:pt x="2336778" y="1169987"/>
                    <a:pt x="2317738" y="1172527"/>
                    <a:pt x="2303890" y="1177607"/>
                  </a:cubicBezTo>
                  <a:cubicBezTo>
                    <a:pt x="2276195" y="1189037"/>
                    <a:pt x="2250231" y="1196657"/>
                    <a:pt x="2217343" y="1191577"/>
                  </a:cubicBezTo>
                  <a:cubicBezTo>
                    <a:pt x="2196572" y="1189037"/>
                    <a:pt x="2174069" y="1194117"/>
                    <a:pt x="2153298" y="1190307"/>
                  </a:cubicBezTo>
                  <a:cubicBezTo>
                    <a:pt x="2120410" y="1185227"/>
                    <a:pt x="2087522" y="1191577"/>
                    <a:pt x="2054634" y="1191577"/>
                  </a:cubicBezTo>
                  <a:cubicBezTo>
                    <a:pt x="2020015" y="1191577"/>
                    <a:pt x="1983665" y="1191577"/>
                    <a:pt x="1949046" y="1192847"/>
                  </a:cubicBezTo>
                  <a:cubicBezTo>
                    <a:pt x="1904042" y="1192847"/>
                    <a:pt x="1859037" y="1197927"/>
                    <a:pt x="1815763" y="1192847"/>
                  </a:cubicBezTo>
                  <a:cubicBezTo>
                    <a:pt x="1786337" y="1190307"/>
                    <a:pt x="1756911" y="1199197"/>
                    <a:pt x="1730947" y="1194117"/>
                  </a:cubicBezTo>
                  <a:cubicBezTo>
                    <a:pt x="1685942" y="1187767"/>
                    <a:pt x="1644400" y="1201737"/>
                    <a:pt x="1601126" y="1196657"/>
                  </a:cubicBezTo>
                  <a:cubicBezTo>
                    <a:pt x="1575162" y="1194117"/>
                    <a:pt x="1542274" y="1190307"/>
                    <a:pt x="1521502" y="1197927"/>
                  </a:cubicBezTo>
                  <a:cubicBezTo>
                    <a:pt x="1507655" y="1203007"/>
                    <a:pt x="1502462" y="1197927"/>
                    <a:pt x="1492076" y="1197927"/>
                  </a:cubicBezTo>
                  <a:cubicBezTo>
                    <a:pt x="1488614" y="1197927"/>
                    <a:pt x="1486883" y="1199197"/>
                    <a:pt x="1483421" y="1200467"/>
                  </a:cubicBezTo>
                  <a:cubicBezTo>
                    <a:pt x="1473036" y="1201737"/>
                    <a:pt x="1469574" y="1205547"/>
                    <a:pt x="1466112" y="1205547"/>
                  </a:cubicBezTo>
                  <a:cubicBezTo>
                    <a:pt x="1426300" y="1205547"/>
                    <a:pt x="1388219" y="1203007"/>
                    <a:pt x="1348408" y="1203007"/>
                  </a:cubicBezTo>
                  <a:cubicBezTo>
                    <a:pt x="1331098" y="1203007"/>
                    <a:pt x="1313789" y="1208087"/>
                    <a:pt x="1296479" y="1210627"/>
                  </a:cubicBezTo>
                  <a:cubicBezTo>
                    <a:pt x="1263591" y="1214437"/>
                    <a:pt x="1228972" y="1218247"/>
                    <a:pt x="1194353" y="1220787"/>
                  </a:cubicBezTo>
                  <a:cubicBezTo>
                    <a:pt x="1190891" y="1222057"/>
                    <a:pt x="1185699" y="1218247"/>
                    <a:pt x="1178775" y="1215707"/>
                  </a:cubicBezTo>
                  <a:close/>
                </a:path>
              </a:pathLst>
            </a:custGeom>
            <a:blipFill>
              <a:blip r:embed="rId4"/>
              <a:stretch>
                <a:fillRect l="0" t="-451" r="0" b="-45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5029620" y="300284"/>
            <a:ext cx="2229680" cy="473781"/>
            <a:chOff x="0" y="0"/>
            <a:chExt cx="1386780" cy="29467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86780" cy="294675"/>
            </a:xfrm>
            <a:custGeom>
              <a:avLst/>
              <a:gdLst/>
              <a:ahLst/>
              <a:cxnLst/>
              <a:rect r="r" b="b" t="t" l="l"/>
              <a:pathLst>
                <a:path h="294675" w="1386780">
                  <a:moveTo>
                    <a:pt x="0" y="0"/>
                  </a:moveTo>
                  <a:lnTo>
                    <a:pt x="1386780" y="0"/>
                  </a:lnTo>
                  <a:lnTo>
                    <a:pt x="1386780" y="294675"/>
                  </a:lnTo>
                  <a:lnTo>
                    <a:pt x="0" y="294675"/>
                  </a:lnTo>
                  <a:close/>
                </a:path>
              </a:pathLst>
            </a:custGeom>
            <a:solidFill>
              <a:srgbClr val="558B9D"/>
            </a:solidFill>
            <a:ln cap="sq">
              <a:noFill/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386780" cy="351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884916" y="5308218"/>
            <a:ext cx="9403084" cy="1645718"/>
            <a:chOff x="0" y="0"/>
            <a:chExt cx="2476533" cy="43344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476533" cy="433440"/>
            </a:xfrm>
            <a:custGeom>
              <a:avLst/>
              <a:gdLst/>
              <a:ahLst/>
              <a:cxnLst/>
              <a:rect r="r" b="b" t="t" l="l"/>
              <a:pathLst>
                <a:path h="433440" w="2476533">
                  <a:moveTo>
                    <a:pt x="0" y="0"/>
                  </a:moveTo>
                  <a:lnTo>
                    <a:pt x="2476533" y="0"/>
                  </a:lnTo>
                  <a:lnTo>
                    <a:pt x="2476533" y="433440"/>
                  </a:lnTo>
                  <a:lnTo>
                    <a:pt x="0" y="433440"/>
                  </a:lnTo>
                  <a:close/>
                </a:path>
              </a:pathLst>
            </a:custGeom>
            <a:solidFill>
              <a:srgbClr val="97B8BD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2476533" cy="4905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9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6642831" y="419028"/>
            <a:ext cx="725709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607562" y="419028"/>
            <a:ext cx="864084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Portfolio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670147" y="419102"/>
            <a:ext cx="102614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Project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405455" y="419028"/>
            <a:ext cx="1478010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 Us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241094" y="5513539"/>
            <a:ext cx="5563013" cy="1111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93"/>
              </a:lnSpc>
              <a:spcBef>
                <a:spcPct val="0"/>
              </a:spcBef>
            </a:pPr>
            <a:r>
              <a:rPr lang="en-US" sz="6495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Conclusion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884916" y="7599348"/>
            <a:ext cx="8374384" cy="2080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american airlines vacation packages all inclusive deliver unmatched convenience and value for every traveler.</a:t>
            </a:r>
          </a:p>
          <a:p>
            <a:pPr algn="l" marL="0" indent="0" lvl="0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All-inclusive packages deliver unmatched convenience and value</a:t>
            </a:r>
          </a:p>
          <a:p>
            <a:pPr algn="l" marL="0" indent="0" lvl="0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Perfect for hassle-free, memorable vacations</a:t>
            </a:r>
          </a:p>
          <a:p>
            <a:pPr algn="l" marL="0" indent="0" lvl="0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Combining flights, stays, dining, and extras with ease</a:t>
            </a:r>
          </a:p>
          <a:p>
            <a:pPr algn="l" marL="0" indent="0" lvl="0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Book now to unlock exclusive benefits and rewards</a:t>
            </a:r>
          </a:p>
          <a:p>
            <a:pPr algn="l" marL="0" indent="0" lvl="0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Ready to travel? Call +91 9090-4848-50 or visit airflypolicy.com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0" y="60274"/>
            <a:ext cx="2022485" cy="682392"/>
          </a:xfrm>
          <a:custGeom>
            <a:avLst/>
            <a:gdLst/>
            <a:ahLst/>
            <a:cxnLst/>
            <a:rect r="r" b="b" t="t" l="l"/>
            <a:pathLst>
              <a:path h="682392" w="2022485">
                <a:moveTo>
                  <a:pt x="0" y="0"/>
                </a:moveTo>
                <a:lnTo>
                  <a:pt x="2022485" y="0"/>
                </a:lnTo>
                <a:lnTo>
                  <a:pt x="2022485" y="682392"/>
                </a:lnTo>
                <a:lnTo>
                  <a:pt x="0" y="6823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364" t="-25320" r="-11651" b="-22722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DAHSJ2wSqk4</dc:identifier>
  <dcterms:modified xsi:type="dcterms:W3CDTF">2011-08-01T06:04:30Z</dcterms:modified>
  <cp:revision>1</cp:revision>
  <dc:title>What does an all-inclusive vacation package include?</dc:title>
</cp:coreProperties>
</file>